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76" r:id="rId6"/>
    <p:sldId id="270" r:id="rId7"/>
    <p:sldId id="283" r:id="rId8"/>
    <p:sldId id="277" r:id="rId9"/>
    <p:sldId id="278" r:id="rId10"/>
    <p:sldId id="279" r:id="rId11"/>
    <p:sldId id="280" r:id="rId12"/>
    <p:sldId id="274" r:id="rId13"/>
    <p:sldId id="281" r:id="rId14"/>
    <p:sldId id="28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75" y="2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BC366-2012-4E22-A7E5-43B8F55D61F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275350-2C3F-4761-9326-57392847D8BE}">
      <dgm:prSet/>
      <dgm:spPr/>
      <dgm:t>
        <a:bodyPr/>
        <a:lstStyle/>
        <a:p>
          <a:r>
            <a:rPr lang="en-US"/>
            <a:t>OSHA and Sarbanes Oxley</a:t>
          </a:r>
        </a:p>
      </dgm:t>
    </dgm:pt>
    <dgm:pt modelId="{095AEA5D-AC29-4FBF-9CFC-16BF623D9A80}" type="parTrans" cxnId="{270F45B5-AA7C-4DCB-B444-978E597CE336}">
      <dgm:prSet/>
      <dgm:spPr/>
      <dgm:t>
        <a:bodyPr/>
        <a:lstStyle/>
        <a:p>
          <a:endParaRPr lang="en-US"/>
        </a:p>
      </dgm:t>
    </dgm:pt>
    <dgm:pt modelId="{DE00E8FA-A1A3-4764-B3FD-1FA657F9305A}" type="sibTrans" cxnId="{270F45B5-AA7C-4DCB-B444-978E597CE336}">
      <dgm:prSet/>
      <dgm:spPr/>
      <dgm:t>
        <a:bodyPr/>
        <a:lstStyle/>
        <a:p>
          <a:endParaRPr lang="en-US"/>
        </a:p>
      </dgm:t>
    </dgm:pt>
    <dgm:pt modelId="{286119A8-EAA1-48C7-ADDD-BC369E7FD5C7}">
      <dgm:prSet/>
      <dgm:spPr/>
      <dgm:t>
        <a:bodyPr/>
        <a:lstStyle/>
        <a:p>
          <a:r>
            <a:rPr lang="en-US"/>
            <a:t>OSHA 29 CFR</a:t>
          </a:r>
        </a:p>
      </dgm:t>
    </dgm:pt>
    <dgm:pt modelId="{783811BF-5D3C-4D44-AC12-9F4BE54157E1}" type="parTrans" cxnId="{72B91E6F-9D0D-4634-8785-ED0BDB048249}">
      <dgm:prSet/>
      <dgm:spPr/>
      <dgm:t>
        <a:bodyPr/>
        <a:lstStyle/>
        <a:p>
          <a:endParaRPr lang="en-US"/>
        </a:p>
      </dgm:t>
    </dgm:pt>
    <dgm:pt modelId="{4269DB33-F624-4EEA-A748-F0D379D70B04}" type="sibTrans" cxnId="{72B91E6F-9D0D-4634-8785-ED0BDB048249}">
      <dgm:prSet/>
      <dgm:spPr/>
      <dgm:t>
        <a:bodyPr/>
        <a:lstStyle/>
        <a:p>
          <a:endParaRPr lang="en-US"/>
        </a:p>
      </dgm:t>
    </dgm:pt>
    <dgm:pt modelId="{471FB4E6-7E21-45AE-8C65-5EC1BB6203BB}">
      <dgm:prSet/>
      <dgm:spPr/>
      <dgm:t>
        <a:bodyPr/>
        <a:lstStyle/>
        <a:p>
          <a:r>
            <a:rPr lang="en-US"/>
            <a:t>General Duty Clause</a:t>
          </a:r>
        </a:p>
      </dgm:t>
    </dgm:pt>
    <dgm:pt modelId="{FF440E0E-0FC6-4BFE-8511-A1CAF7A7C3CD}" type="parTrans" cxnId="{9D5AA770-6464-48F0-906F-8E01D2C742FE}">
      <dgm:prSet/>
      <dgm:spPr/>
      <dgm:t>
        <a:bodyPr/>
        <a:lstStyle/>
        <a:p>
          <a:endParaRPr lang="en-US"/>
        </a:p>
      </dgm:t>
    </dgm:pt>
    <dgm:pt modelId="{5EB73CAD-1AED-4186-B039-1854D363E89F}" type="sibTrans" cxnId="{9D5AA770-6464-48F0-906F-8E01D2C742FE}">
      <dgm:prSet/>
      <dgm:spPr/>
      <dgm:t>
        <a:bodyPr/>
        <a:lstStyle/>
        <a:p>
          <a:endParaRPr lang="en-US"/>
        </a:p>
      </dgm:t>
    </dgm:pt>
    <dgm:pt modelId="{B8233F99-99D4-4BEE-9E67-B7E7B3D88C37}">
      <dgm:prSet/>
      <dgm:spPr/>
      <dgm:t>
        <a:bodyPr/>
        <a:lstStyle/>
        <a:p>
          <a:r>
            <a:rPr lang="en-US"/>
            <a:t>Recognized hazard</a:t>
          </a:r>
        </a:p>
      </dgm:t>
    </dgm:pt>
    <dgm:pt modelId="{BA01186E-F1E9-4CC6-86D5-67B90E9A52D6}" type="parTrans" cxnId="{06B7C218-223E-4C84-A41E-DF6A779A4559}">
      <dgm:prSet/>
      <dgm:spPr/>
      <dgm:t>
        <a:bodyPr/>
        <a:lstStyle/>
        <a:p>
          <a:endParaRPr lang="en-US"/>
        </a:p>
      </dgm:t>
    </dgm:pt>
    <dgm:pt modelId="{195B3231-D1D4-4B9E-8064-420B7BE21BFD}" type="sibTrans" cxnId="{06B7C218-223E-4C84-A41E-DF6A779A4559}">
      <dgm:prSet/>
      <dgm:spPr/>
      <dgm:t>
        <a:bodyPr/>
        <a:lstStyle/>
        <a:p>
          <a:endParaRPr lang="en-US"/>
        </a:p>
      </dgm:t>
    </dgm:pt>
    <dgm:pt modelId="{CF09D0B1-9694-468B-B8E0-61534AE532FF}">
      <dgm:prSet/>
      <dgm:spPr/>
      <dgm:t>
        <a:bodyPr/>
        <a:lstStyle/>
        <a:p>
          <a:r>
            <a:rPr lang="en-US" dirty="0"/>
            <a:t>Lawsuits</a:t>
          </a:r>
        </a:p>
      </dgm:t>
    </dgm:pt>
    <dgm:pt modelId="{C805666B-FE7F-4659-976C-58893B7CE965}" type="parTrans" cxnId="{212447E6-7613-4002-97D6-219252695AE5}">
      <dgm:prSet/>
      <dgm:spPr/>
      <dgm:t>
        <a:bodyPr/>
        <a:lstStyle/>
        <a:p>
          <a:endParaRPr lang="en-US"/>
        </a:p>
      </dgm:t>
    </dgm:pt>
    <dgm:pt modelId="{FB2EE5C6-D7B0-4B32-8D3D-75B06BA8B52C}" type="sibTrans" cxnId="{212447E6-7613-4002-97D6-219252695AE5}">
      <dgm:prSet/>
      <dgm:spPr/>
      <dgm:t>
        <a:bodyPr/>
        <a:lstStyle/>
        <a:p>
          <a:endParaRPr lang="en-US"/>
        </a:p>
      </dgm:t>
    </dgm:pt>
    <dgm:pt modelId="{AD718B6E-D4AE-447C-8AE0-399E0C6F135A}">
      <dgm:prSet/>
      <dgm:spPr/>
      <dgm:t>
        <a:bodyPr/>
        <a:lstStyle/>
        <a:p>
          <a:r>
            <a:rPr lang="en-US"/>
            <a:t>Beneke Family vs Accent Signage</a:t>
          </a:r>
        </a:p>
      </dgm:t>
    </dgm:pt>
    <dgm:pt modelId="{146C966F-D931-4329-ACA8-0D0CEE39D6AE}" type="parTrans" cxnId="{3FFE8FCC-FD90-4D98-AE0B-154582791202}">
      <dgm:prSet/>
      <dgm:spPr/>
      <dgm:t>
        <a:bodyPr/>
        <a:lstStyle/>
        <a:p>
          <a:endParaRPr lang="en-US"/>
        </a:p>
      </dgm:t>
    </dgm:pt>
    <dgm:pt modelId="{CB15D96F-75FF-4EEC-A791-2BB89DD71833}" type="sibTrans" cxnId="{3FFE8FCC-FD90-4D98-AE0B-154582791202}">
      <dgm:prSet/>
      <dgm:spPr/>
      <dgm:t>
        <a:bodyPr/>
        <a:lstStyle/>
        <a:p>
          <a:endParaRPr lang="en-US"/>
        </a:p>
      </dgm:t>
    </dgm:pt>
    <dgm:pt modelId="{B31D5A24-B79D-48EE-B493-C07619E73466}">
      <dgm:prSet/>
      <dgm:spPr/>
      <dgm:t>
        <a:bodyPr/>
        <a:lstStyle/>
        <a:p>
          <a:r>
            <a:rPr lang="en-US"/>
            <a:t>San Bernardino</a:t>
          </a:r>
        </a:p>
      </dgm:t>
    </dgm:pt>
    <dgm:pt modelId="{78969E39-AD55-4288-AC4E-17C2E10E791D}" type="parTrans" cxnId="{5F2A0E99-5323-4CAC-90E8-B3060D6E6DFA}">
      <dgm:prSet/>
      <dgm:spPr/>
      <dgm:t>
        <a:bodyPr/>
        <a:lstStyle/>
        <a:p>
          <a:endParaRPr lang="en-US"/>
        </a:p>
      </dgm:t>
    </dgm:pt>
    <dgm:pt modelId="{6FAA46A1-1E8D-4103-87DF-13F0458B4302}" type="sibTrans" cxnId="{5F2A0E99-5323-4CAC-90E8-B3060D6E6DFA}">
      <dgm:prSet/>
      <dgm:spPr/>
      <dgm:t>
        <a:bodyPr/>
        <a:lstStyle/>
        <a:p>
          <a:endParaRPr lang="en-US"/>
        </a:p>
      </dgm:t>
    </dgm:pt>
    <dgm:pt modelId="{0E6462D4-4314-454D-B694-2B97CD144DCA}">
      <dgm:prSet/>
      <dgm:spPr/>
      <dgm:t>
        <a:bodyPr/>
        <a:lstStyle/>
        <a:p>
          <a:r>
            <a:rPr lang="en-US"/>
            <a:t>Rensselaer Polytechnic Institute</a:t>
          </a:r>
        </a:p>
      </dgm:t>
    </dgm:pt>
    <dgm:pt modelId="{B3922F77-A089-4052-8804-5C1504EEB938}" type="parTrans" cxnId="{C6499C07-0E64-4D1C-B1FB-3912528E8818}">
      <dgm:prSet/>
      <dgm:spPr/>
      <dgm:t>
        <a:bodyPr/>
        <a:lstStyle/>
        <a:p>
          <a:endParaRPr lang="en-US"/>
        </a:p>
      </dgm:t>
    </dgm:pt>
    <dgm:pt modelId="{53B8F971-B60E-4620-B9B5-84ACD3E67F5B}" type="sibTrans" cxnId="{C6499C07-0E64-4D1C-B1FB-3912528E8818}">
      <dgm:prSet/>
      <dgm:spPr/>
      <dgm:t>
        <a:bodyPr/>
        <a:lstStyle/>
        <a:p>
          <a:endParaRPr lang="en-US"/>
        </a:p>
      </dgm:t>
    </dgm:pt>
    <dgm:pt modelId="{A69B264F-B588-4AEB-9E4F-72520C785B03}" type="pres">
      <dgm:prSet presAssocID="{F45BC366-2012-4E22-A7E5-43B8F55D61F9}" presName="linear" presStyleCnt="0">
        <dgm:presLayoutVars>
          <dgm:animLvl val="lvl"/>
          <dgm:resizeHandles val="exact"/>
        </dgm:presLayoutVars>
      </dgm:prSet>
      <dgm:spPr/>
    </dgm:pt>
    <dgm:pt modelId="{1986380D-DE29-41C0-B436-40F3D291E200}" type="pres">
      <dgm:prSet presAssocID="{2A275350-2C3F-4761-9326-57392847D8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C2124D-86BF-4044-9F21-06C46D7EB350}" type="pres">
      <dgm:prSet presAssocID="{2A275350-2C3F-4761-9326-57392847D8BE}" presName="childText" presStyleLbl="revTx" presStyleIdx="0" presStyleCnt="2">
        <dgm:presLayoutVars>
          <dgm:bulletEnabled val="1"/>
        </dgm:presLayoutVars>
      </dgm:prSet>
      <dgm:spPr/>
    </dgm:pt>
    <dgm:pt modelId="{F7561366-C296-4CFB-9529-06DDE854938F}" type="pres">
      <dgm:prSet presAssocID="{CF09D0B1-9694-468B-B8E0-61534AE532F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D364DDF-0428-471B-BA16-93DAD6853E9C}" type="pres">
      <dgm:prSet presAssocID="{CF09D0B1-9694-468B-B8E0-61534AE532F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13DD203-2952-47CC-87C5-A510CFC6D71A}" type="presOf" srcId="{AD718B6E-D4AE-447C-8AE0-399E0C6F135A}" destId="{4D364DDF-0428-471B-BA16-93DAD6853E9C}" srcOrd="0" destOrd="0" presId="urn:microsoft.com/office/officeart/2005/8/layout/vList2"/>
    <dgm:cxn modelId="{C6499C07-0E64-4D1C-B1FB-3912528E8818}" srcId="{CF09D0B1-9694-468B-B8E0-61534AE532FF}" destId="{0E6462D4-4314-454D-B694-2B97CD144DCA}" srcOrd="2" destOrd="0" parTransId="{B3922F77-A089-4052-8804-5C1504EEB938}" sibTransId="{53B8F971-B60E-4620-B9B5-84ACD3E67F5B}"/>
    <dgm:cxn modelId="{06B7C218-223E-4C84-A41E-DF6A779A4559}" srcId="{286119A8-EAA1-48C7-ADDD-BC369E7FD5C7}" destId="{B8233F99-99D4-4BEE-9E67-B7E7B3D88C37}" srcOrd="1" destOrd="0" parTransId="{BA01186E-F1E9-4CC6-86D5-67B90E9A52D6}" sibTransId="{195B3231-D1D4-4B9E-8064-420B7BE21BFD}"/>
    <dgm:cxn modelId="{61C84E1C-D80C-4C1B-A7C0-56BFC0F87D4A}" type="presOf" srcId="{471FB4E6-7E21-45AE-8C65-5EC1BB6203BB}" destId="{F0C2124D-86BF-4044-9F21-06C46D7EB350}" srcOrd="0" destOrd="1" presId="urn:microsoft.com/office/officeart/2005/8/layout/vList2"/>
    <dgm:cxn modelId="{62D4FF21-09C0-4290-8EAC-F0BF364A0EFD}" type="presOf" srcId="{CF09D0B1-9694-468B-B8E0-61534AE532FF}" destId="{F7561366-C296-4CFB-9529-06DDE854938F}" srcOrd="0" destOrd="0" presId="urn:microsoft.com/office/officeart/2005/8/layout/vList2"/>
    <dgm:cxn modelId="{D15D5F2D-CFC6-4DF9-B7F5-4F42A27092F2}" type="presOf" srcId="{F45BC366-2012-4E22-A7E5-43B8F55D61F9}" destId="{A69B264F-B588-4AEB-9E4F-72520C785B03}" srcOrd="0" destOrd="0" presId="urn:microsoft.com/office/officeart/2005/8/layout/vList2"/>
    <dgm:cxn modelId="{72B91E6F-9D0D-4634-8785-ED0BDB048249}" srcId="{2A275350-2C3F-4761-9326-57392847D8BE}" destId="{286119A8-EAA1-48C7-ADDD-BC369E7FD5C7}" srcOrd="0" destOrd="0" parTransId="{783811BF-5D3C-4D44-AC12-9F4BE54157E1}" sibTransId="{4269DB33-F624-4EEA-A748-F0D379D70B04}"/>
    <dgm:cxn modelId="{9D5AA770-6464-48F0-906F-8E01D2C742FE}" srcId="{286119A8-EAA1-48C7-ADDD-BC369E7FD5C7}" destId="{471FB4E6-7E21-45AE-8C65-5EC1BB6203BB}" srcOrd="0" destOrd="0" parTransId="{FF440E0E-0FC6-4BFE-8511-A1CAF7A7C3CD}" sibTransId="{5EB73CAD-1AED-4186-B039-1854D363E89F}"/>
    <dgm:cxn modelId="{A9356353-827B-4D6B-B934-5525A8A69DCA}" type="presOf" srcId="{B8233F99-99D4-4BEE-9E67-B7E7B3D88C37}" destId="{F0C2124D-86BF-4044-9F21-06C46D7EB350}" srcOrd="0" destOrd="2" presId="urn:microsoft.com/office/officeart/2005/8/layout/vList2"/>
    <dgm:cxn modelId="{16E57079-E715-4E93-928A-1090B5256901}" type="presOf" srcId="{0E6462D4-4314-454D-B694-2B97CD144DCA}" destId="{4D364DDF-0428-471B-BA16-93DAD6853E9C}" srcOrd="0" destOrd="2" presId="urn:microsoft.com/office/officeart/2005/8/layout/vList2"/>
    <dgm:cxn modelId="{5F2A0E99-5323-4CAC-90E8-B3060D6E6DFA}" srcId="{CF09D0B1-9694-468B-B8E0-61534AE532FF}" destId="{B31D5A24-B79D-48EE-B493-C07619E73466}" srcOrd="1" destOrd="0" parTransId="{78969E39-AD55-4288-AC4E-17C2E10E791D}" sibTransId="{6FAA46A1-1E8D-4103-87DF-13F0458B4302}"/>
    <dgm:cxn modelId="{5C40BF9E-F346-45B0-9FAF-E9FF648EF3B3}" type="presOf" srcId="{2A275350-2C3F-4761-9326-57392847D8BE}" destId="{1986380D-DE29-41C0-B436-40F3D291E200}" srcOrd="0" destOrd="0" presId="urn:microsoft.com/office/officeart/2005/8/layout/vList2"/>
    <dgm:cxn modelId="{6B3D38AF-9B29-48DA-9E28-A9F8B6805D7A}" type="presOf" srcId="{B31D5A24-B79D-48EE-B493-C07619E73466}" destId="{4D364DDF-0428-471B-BA16-93DAD6853E9C}" srcOrd="0" destOrd="1" presId="urn:microsoft.com/office/officeart/2005/8/layout/vList2"/>
    <dgm:cxn modelId="{270F45B5-AA7C-4DCB-B444-978E597CE336}" srcId="{F45BC366-2012-4E22-A7E5-43B8F55D61F9}" destId="{2A275350-2C3F-4761-9326-57392847D8BE}" srcOrd="0" destOrd="0" parTransId="{095AEA5D-AC29-4FBF-9CFC-16BF623D9A80}" sibTransId="{DE00E8FA-A1A3-4764-B3FD-1FA657F9305A}"/>
    <dgm:cxn modelId="{3FFE8FCC-FD90-4D98-AE0B-154582791202}" srcId="{CF09D0B1-9694-468B-B8E0-61534AE532FF}" destId="{AD718B6E-D4AE-447C-8AE0-399E0C6F135A}" srcOrd="0" destOrd="0" parTransId="{146C966F-D931-4329-ACA8-0D0CEE39D6AE}" sibTransId="{CB15D96F-75FF-4EEC-A791-2BB89DD71833}"/>
    <dgm:cxn modelId="{212447E6-7613-4002-97D6-219252695AE5}" srcId="{F45BC366-2012-4E22-A7E5-43B8F55D61F9}" destId="{CF09D0B1-9694-468B-B8E0-61534AE532FF}" srcOrd="1" destOrd="0" parTransId="{C805666B-FE7F-4659-976C-58893B7CE965}" sibTransId="{FB2EE5C6-D7B0-4B32-8D3D-75B06BA8B52C}"/>
    <dgm:cxn modelId="{190D7CF0-2B77-4D37-918A-BAF0ED99B56F}" type="presOf" srcId="{286119A8-EAA1-48C7-ADDD-BC369E7FD5C7}" destId="{F0C2124D-86BF-4044-9F21-06C46D7EB350}" srcOrd="0" destOrd="0" presId="urn:microsoft.com/office/officeart/2005/8/layout/vList2"/>
    <dgm:cxn modelId="{7B9E9A93-D619-46B2-9FC5-41AC1A7D9F1C}" type="presParOf" srcId="{A69B264F-B588-4AEB-9E4F-72520C785B03}" destId="{1986380D-DE29-41C0-B436-40F3D291E200}" srcOrd="0" destOrd="0" presId="urn:microsoft.com/office/officeart/2005/8/layout/vList2"/>
    <dgm:cxn modelId="{2FDC00A8-C734-47DC-92CA-E62E1F6218A5}" type="presParOf" srcId="{A69B264F-B588-4AEB-9E4F-72520C785B03}" destId="{F0C2124D-86BF-4044-9F21-06C46D7EB350}" srcOrd="1" destOrd="0" presId="urn:microsoft.com/office/officeart/2005/8/layout/vList2"/>
    <dgm:cxn modelId="{F58CC394-86D6-42B0-853A-72F8A2CAC29F}" type="presParOf" srcId="{A69B264F-B588-4AEB-9E4F-72520C785B03}" destId="{F7561366-C296-4CFB-9529-06DDE854938F}" srcOrd="2" destOrd="0" presId="urn:microsoft.com/office/officeart/2005/8/layout/vList2"/>
    <dgm:cxn modelId="{13B5EB67-6656-4C2B-9A15-B96BB499F805}" type="presParOf" srcId="{A69B264F-B588-4AEB-9E4F-72520C785B03}" destId="{4D364DDF-0428-471B-BA16-93DAD6853E9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CA4C9-610C-41EA-9637-1F20686AA0A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E2E21-B5B8-47F3-AD0F-C37C07B3498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Access Controls</a:t>
          </a:r>
        </a:p>
      </dgm:t>
    </dgm:pt>
    <dgm:pt modelId="{F295CCA1-D72C-4F19-95CF-D39A8D0B7504}" type="parTrans" cxnId="{85798BD4-BD01-486D-8F70-99165A248EDE}">
      <dgm:prSet/>
      <dgm:spPr/>
      <dgm:t>
        <a:bodyPr/>
        <a:lstStyle/>
        <a:p>
          <a:endParaRPr lang="en-US"/>
        </a:p>
      </dgm:t>
    </dgm:pt>
    <dgm:pt modelId="{49551643-EC1C-48B7-96A9-BD343E1F491E}" type="sibTrans" cxnId="{85798BD4-BD01-486D-8F70-99165A248EDE}">
      <dgm:prSet/>
      <dgm:spPr/>
      <dgm:t>
        <a:bodyPr/>
        <a:lstStyle/>
        <a:p>
          <a:endParaRPr lang="en-US"/>
        </a:p>
      </dgm:t>
    </dgm:pt>
    <dgm:pt modelId="{B04A6E03-7F99-4825-87DA-0CBEF35BCE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Keys/Cards</a:t>
          </a:r>
        </a:p>
      </dgm:t>
    </dgm:pt>
    <dgm:pt modelId="{08CE65E3-21AB-4C9A-9438-A3B8FADD3310}" type="parTrans" cxnId="{1F4E8ADE-E878-4781-AA4E-7825818005A6}">
      <dgm:prSet/>
      <dgm:spPr/>
      <dgm:t>
        <a:bodyPr/>
        <a:lstStyle/>
        <a:p>
          <a:endParaRPr lang="en-US"/>
        </a:p>
      </dgm:t>
    </dgm:pt>
    <dgm:pt modelId="{C715497A-2A36-449B-BF8E-4F0D0D2CCC25}" type="sibTrans" cxnId="{1F4E8ADE-E878-4781-AA4E-7825818005A6}">
      <dgm:prSet/>
      <dgm:spPr/>
      <dgm:t>
        <a:bodyPr/>
        <a:lstStyle/>
        <a:p>
          <a:endParaRPr lang="en-US"/>
        </a:p>
      </dgm:t>
    </dgm:pt>
    <dgm:pt modelId="{C79720D1-D851-4550-BD30-03BE9DFB4D8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Critical Information Distribution</a:t>
          </a:r>
        </a:p>
      </dgm:t>
    </dgm:pt>
    <dgm:pt modelId="{D27B40F9-141A-4247-B0B3-169B4F803DDF}" type="parTrans" cxnId="{E23C0803-14E0-4B28-8B53-40414827BA7F}">
      <dgm:prSet/>
      <dgm:spPr/>
      <dgm:t>
        <a:bodyPr/>
        <a:lstStyle/>
        <a:p>
          <a:endParaRPr lang="en-US"/>
        </a:p>
      </dgm:t>
    </dgm:pt>
    <dgm:pt modelId="{720C5E54-3FEA-46A5-81A8-A958CFD31605}" type="sibTrans" cxnId="{E23C0803-14E0-4B28-8B53-40414827BA7F}">
      <dgm:prSet/>
      <dgm:spPr/>
      <dgm:t>
        <a:bodyPr/>
        <a:lstStyle/>
        <a:p>
          <a:endParaRPr lang="en-US"/>
        </a:p>
      </dgm:t>
    </dgm:pt>
    <dgm:pt modelId="{7427AEC5-919B-42D2-904E-6D0C6BA001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Floor Plans or Maps</a:t>
          </a:r>
        </a:p>
      </dgm:t>
    </dgm:pt>
    <dgm:pt modelId="{C013B189-B451-4418-95C9-359D17B6B950}" type="parTrans" cxnId="{E70D8AA0-ED9A-46B2-95C5-2CD471BF58CD}">
      <dgm:prSet/>
      <dgm:spPr/>
      <dgm:t>
        <a:bodyPr/>
        <a:lstStyle/>
        <a:p>
          <a:endParaRPr lang="en-US"/>
        </a:p>
      </dgm:t>
    </dgm:pt>
    <dgm:pt modelId="{163790C0-682C-4B06-BA81-C8EF2F5CCCFC}" type="sibTrans" cxnId="{E70D8AA0-ED9A-46B2-95C5-2CD471BF58CD}">
      <dgm:prSet/>
      <dgm:spPr/>
      <dgm:t>
        <a:bodyPr/>
        <a:lstStyle/>
        <a:p>
          <a:endParaRPr lang="en-US"/>
        </a:p>
      </dgm:t>
    </dgm:pt>
    <dgm:pt modelId="{0CE8EEB8-E260-4EBD-AD4B-B9BE31A766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Personnel Lists and accountability</a:t>
          </a:r>
        </a:p>
      </dgm:t>
    </dgm:pt>
    <dgm:pt modelId="{854CFE69-8277-40B3-9481-BF0A61C411E1}" type="parTrans" cxnId="{EA41AE29-32A7-419C-9DD9-B2ECA0DBE879}">
      <dgm:prSet/>
      <dgm:spPr/>
      <dgm:t>
        <a:bodyPr/>
        <a:lstStyle/>
        <a:p>
          <a:endParaRPr lang="en-US"/>
        </a:p>
      </dgm:t>
    </dgm:pt>
    <dgm:pt modelId="{DCD4F464-1A19-4ADD-9E54-65F1C2DCFBC4}" type="sibTrans" cxnId="{EA41AE29-32A7-419C-9DD9-B2ECA0DBE879}">
      <dgm:prSet/>
      <dgm:spPr/>
      <dgm:t>
        <a:bodyPr/>
        <a:lstStyle/>
        <a:p>
          <a:endParaRPr lang="en-US"/>
        </a:p>
      </dgm:t>
    </dgm:pt>
    <dgm:pt modelId="{E84742B3-3972-4A25-AFB4-F67850F1AA8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Facility Security</a:t>
          </a:r>
        </a:p>
      </dgm:t>
    </dgm:pt>
    <dgm:pt modelId="{9256B3B7-3F23-482E-9A00-394383E0B518}" type="parTrans" cxnId="{CBF62DD0-AE39-4547-8C18-288B6DE1F246}">
      <dgm:prSet/>
      <dgm:spPr/>
      <dgm:t>
        <a:bodyPr/>
        <a:lstStyle/>
        <a:p>
          <a:endParaRPr lang="en-US"/>
        </a:p>
      </dgm:t>
    </dgm:pt>
    <dgm:pt modelId="{B421B26B-9D95-4C28-86B1-350F1D7DA47A}" type="sibTrans" cxnId="{CBF62DD0-AE39-4547-8C18-288B6DE1F246}">
      <dgm:prSet/>
      <dgm:spPr/>
      <dgm:t>
        <a:bodyPr/>
        <a:lstStyle/>
        <a:p>
          <a:endParaRPr lang="en-US"/>
        </a:p>
      </dgm:t>
    </dgm:pt>
    <dgm:pt modelId="{51C427CF-F069-48DB-9A69-23C5ADD4B6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their Role</a:t>
          </a:r>
        </a:p>
      </dgm:t>
    </dgm:pt>
    <dgm:pt modelId="{48AB2A85-247C-4895-8791-725FBD60B19F}" type="parTrans" cxnId="{A788D4F2-8598-4D70-9FD8-B27DCD5D510A}">
      <dgm:prSet/>
      <dgm:spPr/>
      <dgm:t>
        <a:bodyPr/>
        <a:lstStyle/>
        <a:p>
          <a:endParaRPr lang="en-US"/>
        </a:p>
      </dgm:t>
    </dgm:pt>
    <dgm:pt modelId="{223AC587-95AA-4BA0-B72A-1E902814ABC9}" type="sibTrans" cxnId="{A788D4F2-8598-4D70-9FD8-B27DCD5D510A}">
      <dgm:prSet/>
      <dgm:spPr/>
      <dgm:t>
        <a:bodyPr/>
        <a:lstStyle/>
        <a:p>
          <a:endParaRPr lang="en-US"/>
        </a:p>
      </dgm:t>
    </dgm:pt>
    <dgm:pt modelId="{2A8A3CFC-7EE9-40C7-B692-B83458CE96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Crisis Kits</a:t>
          </a:r>
        </a:p>
      </dgm:t>
    </dgm:pt>
    <dgm:pt modelId="{B29306D1-12D0-417E-A6E0-DE442A88F566}" type="parTrans" cxnId="{D7101B10-BBF2-429D-9BAD-E3765BB83110}">
      <dgm:prSet/>
      <dgm:spPr/>
      <dgm:t>
        <a:bodyPr/>
        <a:lstStyle/>
        <a:p>
          <a:endParaRPr lang="en-US"/>
        </a:p>
      </dgm:t>
    </dgm:pt>
    <dgm:pt modelId="{64D96FBB-A6EF-4C3C-9EEA-C9B0212E3AED}" type="sibTrans" cxnId="{D7101B10-BBF2-429D-9BAD-E3765BB83110}">
      <dgm:prSet/>
      <dgm:spPr/>
      <dgm:t>
        <a:bodyPr/>
        <a:lstStyle/>
        <a:p>
          <a:endParaRPr lang="en-US"/>
        </a:p>
      </dgm:t>
    </dgm:pt>
    <dgm:pt modelId="{D5B72B7F-A80A-49F3-A640-565087702F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Medical Kits</a:t>
          </a:r>
        </a:p>
      </dgm:t>
    </dgm:pt>
    <dgm:pt modelId="{61DBF9E1-A30E-4877-9D71-3B726A49C0CA}" type="parTrans" cxnId="{DD90193D-A0FF-4F53-92FE-91266F43F10A}">
      <dgm:prSet/>
      <dgm:spPr/>
      <dgm:t>
        <a:bodyPr/>
        <a:lstStyle/>
        <a:p>
          <a:endParaRPr lang="en-US"/>
        </a:p>
      </dgm:t>
    </dgm:pt>
    <dgm:pt modelId="{80B0DDE5-AB92-46C4-9A54-7678DD2BF510}" type="sibTrans" cxnId="{DD90193D-A0FF-4F53-92FE-91266F43F10A}">
      <dgm:prSet/>
      <dgm:spPr/>
      <dgm:t>
        <a:bodyPr/>
        <a:lstStyle/>
        <a:p>
          <a:endParaRPr lang="en-US"/>
        </a:p>
      </dgm:t>
    </dgm:pt>
    <dgm:pt modelId="{853B0BCD-35F3-4A32-9CF9-69811B5AC4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Flashlights</a:t>
          </a:r>
        </a:p>
      </dgm:t>
    </dgm:pt>
    <dgm:pt modelId="{B7C3D97E-E5D6-46AE-B514-47E7CC02A935}" type="parTrans" cxnId="{EE490365-1FCE-46FE-917B-4DB82CBB1238}">
      <dgm:prSet/>
      <dgm:spPr/>
      <dgm:t>
        <a:bodyPr/>
        <a:lstStyle/>
        <a:p>
          <a:endParaRPr lang="en-US"/>
        </a:p>
      </dgm:t>
    </dgm:pt>
    <dgm:pt modelId="{3DB9F8FE-F06B-4F4D-9898-AE26A139EC5B}" type="sibTrans" cxnId="{EE490365-1FCE-46FE-917B-4DB82CBB1238}">
      <dgm:prSet/>
      <dgm:spPr/>
      <dgm:t>
        <a:bodyPr/>
        <a:lstStyle/>
        <a:p>
          <a:endParaRPr lang="en-US"/>
        </a:p>
      </dgm:t>
    </dgm:pt>
    <dgm:pt modelId="{3746A3A6-8724-4F41-AB87-FA8D283690C7}" type="pres">
      <dgm:prSet presAssocID="{8B8CA4C9-610C-41EA-9637-1F20686AA0A5}" presName="root" presStyleCnt="0">
        <dgm:presLayoutVars>
          <dgm:dir/>
          <dgm:resizeHandles val="exact"/>
        </dgm:presLayoutVars>
      </dgm:prSet>
      <dgm:spPr/>
    </dgm:pt>
    <dgm:pt modelId="{0954F821-B6BC-42EC-B22B-625555E3B81F}" type="pres">
      <dgm:prSet presAssocID="{332E2E21-B5B8-47F3-AD0F-C37C07B3498C}" presName="compNode" presStyleCnt="0"/>
      <dgm:spPr/>
    </dgm:pt>
    <dgm:pt modelId="{B94AA619-A3B3-4083-BBF7-DF5380050D26}" type="pres">
      <dgm:prSet presAssocID="{332E2E21-B5B8-47F3-AD0F-C37C07B3498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8DFC6BC5-07A4-4AF6-8137-D3C4E60BD68C}" type="pres">
      <dgm:prSet presAssocID="{332E2E21-B5B8-47F3-AD0F-C37C07B3498C}" presName="iconSpace" presStyleCnt="0"/>
      <dgm:spPr/>
    </dgm:pt>
    <dgm:pt modelId="{C597D6E2-8111-4109-BE43-851B3FC647CD}" type="pres">
      <dgm:prSet presAssocID="{332E2E21-B5B8-47F3-AD0F-C37C07B3498C}" presName="parTx" presStyleLbl="revTx" presStyleIdx="0" presStyleCnt="8">
        <dgm:presLayoutVars>
          <dgm:chMax val="0"/>
          <dgm:chPref val="0"/>
        </dgm:presLayoutVars>
      </dgm:prSet>
      <dgm:spPr/>
    </dgm:pt>
    <dgm:pt modelId="{7E8DACB4-F4CF-4135-ADD5-2EC436309E70}" type="pres">
      <dgm:prSet presAssocID="{332E2E21-B5B8-47F3-AD0F-C37C07B3498C}" presName="txSpace" presStyleCnt="0"/>
      <dgm:spPr/>
    </dgm:pt>
    <dgm:pt modelId="{88DB7CEE-E0EB-4981-AC93-43FC3A60EB17}" type="pres">
      <dgm:prSet presAssocID="{332E2E21-B5B8-47F3-AD0F-C37C07B3498C}" presName="desTx" presStyleLbl="revTx" presStyleIdx="1" presStyleCnt="8">
        <dgm:presLayoutVars/>
      </dgm:prSet>
      <dgm:spPr/>
    </dgm:pt>
    <dgm:pt modelId="{08F62163-FE19-49AF-85EF-834B09731D7B}" type="pres">
      <dgm:prSet presAssocID="{49551643-EC1C-48B7-96A9-BD343E1F491E}" presName="sibTrans" presStyleCnt="0"/>
      <dgm:spPr/>
    </dgm:pt>
    <dgm:pt modelId="{4EDB9FC6-611B-4B63-B916-865A369B6E2B}" type="pres">
      <dgm:prSet presAssocID="{C79720D1-D851-4550-BD30-03BE9DFB4D89}" presName="compNode" presStyleCnt="0"/>
      <dgm:spPr/>
    </dgm:pt>
    <dgm:pt modelId="{9407613E-A38F-4C26-9E23-9141012EE393}" type="pres">
      <dgm:prSet presAssocID="{C79720D1-D851-4550-BD30-03BE9DFB4D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64AD0DA-6F90-4670-8093-F97069954DC6}" type="pres">
      <dgm:prSet presAssocID="{C79720D1-D851-4550-BD30-03BE9DFB4D89}" presName="iconSpace" presStyleCnt="0"/>
      <dgm:spPr/>
    </dgm:pt>
    <dgm:pt modelId="{A3E97647-2082-4B49-ABF7-31965287C63B}" type="pres">
      <dgm:prSet presAssocID="{C79720D1-D851-4550-BD30-03BE9DFB4D89}" presName="parTx" presStyleLbl="revTx" presStyleIdx="2" presStyleCnt="8">
        <dgm:presLayoutVars>
          <dgm:chMax val="0"/>
          <dgm:chPref val="0"/>
        </dgm:presLayoutVars>
      </dgm:prSet>
      <dgm:spPr/>
    </dgm:pt>
    <dgm:pt modelId="{980BE5E7-4568-4666-8C4B-6087445A2D35}" type="pres">
      <dgm:prSet presAssocID="{C79720D1-D851-4550-BD30-03BE9DFB4D89}" presName="txSpace" presStyleCnt="0"/>
      <dgm:spPr/>
    </dgm:pt>
    <dgm:pt modelId="{602ED808-2622-4894-83FC-908C4C60E429}" type="pres">
      <dgm:prSet presAssocID="{C79720D1-D851-4550-BD30-03BE9DFB4D89}" presName="desTx" presStyleLbl="revTx" presStyleIdx="3" presStyleCnt="8">
        <dgm:presLayoutVars/>
      </dgm:prSet>
      <dgm:spPr/>
    </dgm:pt>
    <dgm:pt modelId="{EDA188F4-937B-400E-BD29-0D79BE275C35}" type="pres">
      <dgm:prSet presAssocID="{720C5E54-3FEA-46A5-81A8-A958CFD31605}" presName="sibTrans" presStyleCnt="0"/>
      <dgm:spPr/>
    </dgm:pt>
    <dgm:pt modelId="{090C212A-B0B4-4759-87BA-CEE3F71FADE5}" type="pres">
      <dgm:prSet presAssocID="{E84742B3-3972-4A25-AFB4-F67850F1AA87}" presName="compNode" presStyleCnt="0"/>
      <dgm:spPr/>
    </dgm:pt>
    <dgm:pt modelId="{78688F5A-A4FB-4FE5-BB73-CF51BC270DD5}" type="pres">
      <dgm:prSet presAssocID="{E84742B3-3972-4A25-AFB4-F67850F1AA8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FB607A6-1FE0-4530-B3FC-E3A4ADACF3B8}" type="pres">
      <dgm:prSet presAssocID="{E84742B3-3972-4A25-AFB4-F67850F1AA87}" presName="iconSpace" presStyleCnt="0"/>
      <dgm:spPr/>
    </dgm:pt>
    <dgm:pt modelId="{85E580DA-5278-4C6B-98B1-990BE10EEC42}" type="pres">
      <dgm:prSet presAssocID="{E84742B3-3972-4A25-AFB4-F67850F1AA87}" presName="parTx" presStyleLbl="revTx" presStyleIdx="4" presStyleCnt="8">
        <dgm:presLayoutVars>
          <dgm:chMax val="0"/>
          <dgm:chPref val="0"/>
        </dgm:presLayoutVars>
      </dgm:prSet>
      <dgm:spPr/>
    </dgm:pt>
    <dgm:pt modelId="{E85A2F3D-C352-42B4-AA15-A7DA901916E5}" type="pres">
      <dgm:prSet presAssocID="{E84742B3-3972-4A25-AFB4-F67850F1AA87}" presName="txSpace" presStyleCnt="0"/>
      <dgm:spPr/>
    </dgm:pt>
    <dgm:pt modelId="{3DD08DE2-65C6-4DDF-B89C-BF483915BA4F}" type="pres">
      <dgm:prSet presAssocID="{E84742B3-3972-4A25-AFB4-F67850F1AA87}" presName="desTx" presStyleLbl="revTx" presStyleIdx="5" presStyleCnt="8">
        <dgm:presLayoutVars/>
      </dgm:prSet>
      <dgm:spPr/>
    </dgm:pt>
    <dgm:pt modelId="{DA677205-B8FC-4A12-A7CD-5055775ED22A}" type="pres">
      <dgm:prSet presAssocID="{B421B26B-9D95-4C28-86B1-350F1D7DA47A}" presName="sibTrans" presStyleCnt="0"/>
      <dgm:spPr/>
    </dgm:pt>
    <dgm:pt modelId="{3504E0A8-B57C-45E4-8F23-60F51574671A}" type="pres">
      <dgm:prSet presAssocID="{2A8A3CFC-7EE9-40C7-B692-B83458CE960C}" presName="compNode" presStyleCnt="0"/>
      <dgm:spPr/>
    </dgm:pt>
    <dgm:pt modelId="{BB9BC2BB-E946-4CDC-8D29-2D120E1D77EC}" type="pres">
      <dgm:prSet presAssocID="{2A8A3CFC-7EE9-40C7-B692-B83458CE96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B1BCAAA-A23D-4BCF-8716-7A4BBD1DBD4F}" type="pres">
      <dgm:prSet presAssocID="{2A8A3CFC-7EE9-40C7-B692-B83458CE960C}" presName="iconSpace" presStyleCnt="0"/>
      <dgm:spPr/>
    </dgm:pt>
    <dgm:pt modelId="{B752A87F-FEBC-4541-8E01-265B36F5D0EB}" type="pres">
      <dgm:prSet presAssocID="{2A8A3CFC-7EE9-40C7-B692-B83458CE960C}" presName="parTx" presStyleLbl="revTx" presStyleIdx="6" presStyleCnt="8">
        <dgm:presLayoutVars>
          <dgm:chMax val="0"/>
          <dgm:chPref val="0"/>
        </dgm:presLayoutVars>
      </dgm:prSet>
      <dgm:spPr/>
    </dgm:pt>
    <dgm:pt modelId="{67AC27FA-6A6B-4806-9CCE-06C1F116CFF3}" type="pres">
      <dgm:prSet presAssocID="{2A8A3CFC-7EE9-40C7-B692-B83458CE960C}" presName="txSpace" presStyleCnt="0"/>
      <dgm:spPr/>
    </dgm:pt>
    <dgm:pt modelId="{ABB8E5C0-8CE1-46EB-BA45-51FDF219A893}" type="pres">
      <dgm:prSet presAssocID="{2A8A3CFC-7EE9-40C7-B692-B83458CE960C}" presName="desTx" presStyleLbl="revTx" presStyleIdx="7" presStyleCnt="8">
        <dgm:presLayoutVars/>
      </dgm:prSet>
      <dgm:spPr/>
    </dgm:pt>
  </dgm:ptLst>
  <dgm:cxnLst>
    <dgm:cxn modelId="{E23C0803-14E0-4B28-8B53-40414827BA7F}" srcId="{8B8CA4C9-610C-41EA-9637-1F20686AA0A5}" destId="{C79720D1-D851-4550-BD30-03BE9DFB4D89}" srcOrd="1" destOrd="0" parTransId="{D27B40F9-141A-4247-B0B3-169B4F803DDF}" sibTransId="{720C5E54-3FEA-46A5-81A8-A958CFD31605}"/>
    <dgm:cxn modelId="{D7101B10-BBF2-429D-9BAD-E3765BB83110}" srcId="{8B8CA4C9-610C-41EA-9637-1F20686AA0A5}" destId="{2A8A3CFC-7EE9-40C7-B692-B83458CE960C}" srcOrd="3" destOrd="0" parTransId="{B29306D1-12D0-417E-A6E0-DE442A88F566}" sibTransId="{64D96FBB-A6EF-4C3C-9EEA-C9B0212E3AED}"/>
    <dgm:cxn modelId="{A8A83914-3B70-44D8-90C0-600716B0428B}" type="presOf" srcId="{0CE8EEB8-E260-4EBD-AD4B-B9BE31A76611}" destId="{602ED808-2622-4894-83FC-908C4C60E429}" srcOrd="0" destOrd="1" presId="urn:microsoft.com/office/officeart/2018/2/layout/IconLabelDescriptionList"/>
    <dgm:cxn modelId="{02748C19-77F2-4F11-83ED-77F29D759A8F}" type="presOf" srcId="{8B8CA4C9-610C-41EA-9637-1F20686AA0A5}" destId="{3746A3A6-8724-4F41-AB87-FA8D283690C7}" srcOrd="0" destOrd="0" presId="urn:microsoft.com/office/officeart/2018/2/layout/IconLabelDescriptionList"/>
    <dgm:cxn modelId="{5B0BF225-A470-43B2-9B38-40B68271E67E}" type="presOf" srcId="{E84742B3-3972-4A25-AFB4-F67850F1AA87}" destId="{85E580DA-5278-4C6B-98B1-990BE10EEC42}" srcOrd="0" destOrd="0" presId="urn:microsoft.com/office/officeart/2018/2/layout/IconLabelDescriptionList"/>
    <dgm:cxn modelId="{EA41AE29-32A7-419C-9DD9-B2ECA0DBE879}" srcId="{C79720D1-D851-4550-BD30-03BE9DFB4D89}" destId="{0CE8EEB8-E260-4EBD-AD4B-B9BE31A76611}" srcOrd="1" destOrd="0" parTransId="{854CFE69-8277-40B3-9481-BF0A61C411E1}" sibTransId="{DCD4F464-1A19-4ADD-9E54-65F1C2DCFBC4}"/>
    <dgm:cxn modelId="{BBF66D2C-CAF0-45E8-9A21-C575D116A8D3}" type="presOf" srcId="{332E2E21-B5B8-47F3-AD0F-C37C07B3498C}" destId="{C597D6E2-8111-4109-BE43-851B3FC647CD}" srcOrd="0" destOrd="0" presId="urn:microsoft.com/office/officeart/2018/2/layout/IconLabelDescriptionList"/>
    <dgm:cxn modelId="{DD90193D-A0FF-4F53-92FE-91266F43F10A}" srcId="{2A8A3CFC-7EE9-40C7-B692-B83458CE960C}" destId="{D5B72B7F-A80A-49F3-A640-565087702FE2}" srcOrd="0" destOrd="0" parTransId="{61DBF9E1-A30E-4877-9D71-3B726A49C0CA}" sibTransId="{80B0DDE5-AB92-46C4-9A54-7678DD2BF510}"/>
    <dgm:cxn modelId="{EE490365-1FCE-46FE-917B-4DB82CBB1238}" srcId="{2A8A3CFC-7EE9-40C7-B692-B83458CE960C}" destId="{853B0BCD-35F3-4A32-9CF9-69811B5AC459}" srcOrd="1" destOrd="0" parTransId="{B7C3D97E-E5D6-46AE-B514-47E7CC02A935}" sibTransId="{3DB9F8FE-F06B-4F4D-9898-AE26A139EC5B}"/>
    <dgm:cxn modelId="{7AB8BF57-3F1F-48B7-A2B1-7FBEF131D6FE}" type="presOf" srcId="{853B0BCD-35F3-4A32-9CF9-69811B5AC459}" destId="{ABB8E5C0-8CE1-46EB-BA45-51FDF219A893}" srcOrd="0" destOrd="1" presId="urn:microsoft.com/office/officeart/2018/2/layout/IconLabelDescriptionList"/>
    <dgm:cxn modelId="{E70D8AA0-ED9A-46B2-95C5-2CD471BF58CD}" srcId="{C79720D1-D851-4550-BD30-03BE9DFB4D89}" destId="{7427AEC5-919B-42D2-904E-6D0C6BA001D6}" srcOrd="0" destOrd="0" parTransId="{C013B189-B451-4418-95C9-359D17B6B950}" sibTransId="{163790C0-682C-4B06-BA81-C8EF2F5CCCFC}"/>
    <dgm:cxn modelId="{A6909BB1-7BBE-4546-A1BB-CAA245785C73}" type="presOf" srcId="{C79720D1-D851-4550-BD30-03BE9DFB4D89}" destId="{A3E97647-2082-4B49-ABF7-31965287C63B}" srcOrd="0" destOrd="0" presId="urn:microsoft.com/office/officeart/2018/2/layout/IconLabelDescriptionList"/>
    <dgm:cxn modelId="{C48EBCB7-8D09-4FC2-843B-5F71F2DBAE60}" type="presOf" srcId="{51C427CF-F069-48DB-9A69-23C5ADD4B67A}" destId="{3DD08DE2-65C6-4DDF-B89C-BF483915BA4F}" srcOrd="0" destOrd="0" presId="urn:microsoft.com/office/officeart/2018/2/layout/IconLabelDescriptionList"/>
    <dgm:cxn modelId="{BE5893BC-CC81-4B84-A10A-73808A11FA56}" type="presOf" srcId="{2A8A3CFC-7EE9-40C7-B692-B83458CE960C}" destId="{B752A87F-FEBC-4541-8E01-265B36F5D0EB}" srcOrd="0" destOrd="0" presId="urn:microsoft.com/office/officeart/2018/2/layout/IconLabelDescriptionList"/>
    <dgm:cxn modelId="{7CA5F2C2-40F1-4214-BD7A-2541E5ABF447}" type="presOf" srcId="{7427AEC5-919B-42D2-904E-6D0C6BA001D6}" destId="{602ED808-2622-4894-83FC-908C4C60E429}" srcOrd="0" destOrd="0" presId="urn:microsoft.com/office/officeart/2018/2/layout/IconLabelDescriptionList"/>
    <dgm:cxn modelId="{CBF62DD0-AE39-4547-8C18-288B6DE1F246}" srcId="{8B8CA4C9-610C-41EA-9637-1F20686AA0A5}" destId="{E84742B3-3972-4A25-AFB4-F67850F1AA87}" srcOrd="2" destOrd="0" parTransId="{9256B3B7-3F23-482E-9A00-394383E0B518}" sibTransId="{B421B26B-9D95-4C28-86B1-350F1D7DA47A}"/>
    <dgm:cxn modelId="{85798BD4-BD01-486D-8F70-99165A248EDE}" srcId="{8B8CA4C9-610C-41EA-9637-1F20686AA0A5}" destId="{332E2E21-B5B8-47F3-AD0F-C37C07B3498C}" srcOrd="0" destOrd="0" parTransId="{F295CCA1-D72C-4F19-95CF-D39A8D0B7504}" sibTransId="{49551643-EC1C-48B7-96A9-BD343E1F491E}"/>
    <dgm:cxn modelId="{1F4E8ADE-E878-4781-AA4E-7825818005A6}" srcId="{332E2E21-B5B8-47F3-AD0F-C37C07B3498C}" destId="{B04A6E03-7F99-4825-87DA-0CBEF35BCE0E}" srcOrd="0" destOrd="0" parTransId="{08CE65E3-21AB-4C9A-9438-A3B8FADD3310}" sibTransId="{C715497A-2A36-449B-BF8E-4F0D0D2CCC25}"/>
    <dgm:cxn modelId="{4115B9E4-1CD2-4E4D-B39B-368FD5C45941}" type="presOf" srcId="{D5B72B7F-A80A-49F3-A640-565087702FE2}" destId="{ABB8E5C0-8CE1-46EB-BA45-51FDF219A893}" srcOrd="0" destOrd="0" presId="urn:microsoft.com/office/officeart/2018/2/layout/IconLabelDescriptionList"/>
    <dgm:cxn modelId="{C2313EEA-6989-4BD9-A582-44F3FA7A6264}" type="presOf" srcId="{B04A6E03-7F99-4825-87DA-0CBEF35BCE0E}" destId="{88DB7CEE-E0EB-4981-AC93-43FC3A60EB17}" srcOrd="0" destOrd="0" presId="urn:microsoft.com/office/officeart/2018/2/layout/IconLabelDescriptionList"/>
    <dgm:cxn modelId="{A788D4F2-8598-4D70-9FD8-B27DCD5D510A}" srcId="{E84742B3-3972-4A25-AFB4-F67850F1AA87}" destId="{51C427CF-F069-48DB-9A69-23C5ADD4B67A}" srcOrd="0" destOrd="0" parTransId="{48AB2A85-247C-4895-8791-725FBD60B19F}" sibTransId="{223AC587-95AA-4BA0-B72A-1E902814ABC9}"/>
    <dgm:cxn modelId="{8582A9C1-0349-4311-89B7-D53E12A2D7C5}" type="presParOf" srcId="{3746A3A6-8724-4F41-AB87-FA8D283690C7}" destId="{0954F821-B6BC-42EC-B22B-625555E3B81F}" srcOrd="0" destOrd="0" presId="urn:microsoft.com/office/officeart/2018/2/layout/IconLabelDescriptionList"/>
    <dgm:cxn modelId="{57EF282A-B71A-42C3-B751-67E38B8AE015}" type="presParOf" srcId="{0954F821-B6BC-42EC-B22B-625555E3B81F}" destId="{B94AA619-A3B3-4083-BBF7-DF5380050D26}" srcOrd="0" destOrd="0" presId="urn:microsoft.com/office/officeart/2018/2/layout/IconLabelDescriptionList"/>
    <dgm:cxn modelId="{815A3095-249A-4389-94D3-FF1F44EB2B96}" type="presParOf" srcId="{0954F821-B6BC-42EC-B22B-625555E3B81F}" destId="{8DFC6BC5-07A4-4AF6-8137-D3C4E60BD68C}" srcOrd="1" destOrd="0" presId="urn:microsoft.com/office/officeart/2018/2/layout/IconLabelDescriptionList"/>
    <dgm:cxn modelId="{AECD13AC-BFD3-415B-A74A-4A0D5B46C599}" type="presParOf" srcId="{0954F821-B6BC-42EC-B22B-625555E3B81F}" destId="{C597D6E2-8111-4109-BE43-851B3FC647CD}" srcOrd="2" destOrd="0" presId="urn:microsoft.com/office/officeart/2018/2/layout/IconLabelDescriptionList"/>
    <dgm:cxn modelId="{D3D68AE3-B3AD-4EF6-8749-C012DB98F048}" type="presParOf" srcId="{0954F821-B6BC-42EC-B22B-625555E3B81F}" destId="{7E8DACB4-F4CF-4135-ADD5-2EC436309E70}" srcOrd="3" destOrd="0" presId="urn:microsoft.com/office/officeart/2018/2/layout/IconLabelDescriptionList"/>
    <dgm:cxn modelId="{FDB7D912-19C1-4D74-886F-3338031B3B37}" type="presParOf" srcId="{0954F821-B6BC-42EC-B22B-625555E3B81F}" destId="{88DB7CEE-E0EB-4981-AC93-43FC3A60EB17}" srcOrd="4" destOrd="0" presId="urn:microsoft.com/office/officeart/2018/2/layout/IconLabelDescriptionList"/>
    <dgm:cxn modelId="{894EBAF4-09B5-4B38-9EB5-6C6FEFA518B6}" type="presParOf" srcId="{3746A3A6-8724-4F41-AB87-FA8D283690C7}" destId="{08F62163-FE19-49AF-85EF-834B09731D7B}" srcOrd="1" destOrd="0" presId="urn:microsoft.com/office/officeart/2018/2/layout/IconLabelDescriptionList"/>
    <dgm:cxn modelId="{8D2FB96B-B057-46D9-A701-A7ED789FE3F7}" type="presParOf" srcId="{3746A3A6-8724-4F41-AB87-FA8D283690C7}" destId="{4EDB9FC6-611B-4B63-B916-865A369B6E2B}" srcOrd="2" destOrd="0" presId="urn:microsoft.com/office/officeart/2018/2/layout/IconLabelDescriptionList"/>
    <dgm:cxn modelId="{98DA730E-4062-477E-BCBA-7FB533DE639D}" type="presParOf" srcId="{4EDB9FC6-611B-4B63-B916-865A369B6E2B}" destId="{9407613E-A38F-4C26-9E23-9141012EE393}" srcOrd="0" destOrd="0" presId="urn:microsoft.com/office/officeart/2018/2/layout/IconLabelDescriptionList"/>
    <dgm:cxn modelId="{0C3F64D0-84B8-4961-8367-E2ADF931128F}" type="presParOf" srcId="{4EDB9FC6-611B-4B63-B916-865A369B6E2B}" destId="{764AD0DA-6F90-4670-8093-F97069954DC6}" srcOrd="1" destOrd="0" presId="urn:microsoft.com/office/officeart/2018/2/layout/IconLabelDescriptionList"/>
    <dgm:cxn modelId="{17A88604-6681-48F4-8BAB-B68FE353B9B2}" type="presParOf" srcId="{4EDB9FC6-611B-4B63-B916-865A369B6E2B}" destId="{A3E97647-2082-4B49-ABF7-31965287C63B}" srcOrd="2" destOrd="0" presId="urn:microsoft.com/office/officeart/2018/2/layout/IconLabelDescriptionList"/>
    <dgm:cxn modelId="{2FA94D42-635C-4E8E-BE1A-4D038026476E}" type="presParOf" srcId="{4EDB9FC6-611B-4B63-B916-865A369B6E2B}" destId="{980BE5E7-4568-4666-8C4B-6087445A2D35}" srcOrd="3" destOrd="0" presId="urn:microsoft.com/office/officeart/2018/2/layout/IconLabelDescriptionList"/>
    <dgm:cxn modelId="{4DC324DC-52DA-45FB-8B9A-3BA1DBD53485}" type="presParOf" srcId="{4EDB9FC6-611B-4B63-B916-865A369B6E2B}" destId="{602ED808-2622-4894-83FC-908C4C60E429}" srcOrd="4" destOrd="0" presId="urn:microsoft.com/office/officeart/2018/2/layout/IconLabelDescriptionList"/>
    <dgm:cxn modelId="{2FAB53CE-3EB5-42DB-8CB1-6689DC5E3CEE}" type="presParOf" srcId="{3746A3A6-8724-4F41-AB87-FA8D283690C7}" destId="{EDA188F4-937B-400E-BD29-0D79BE275C35}" srcOrd="3" destOrd="0" presId="urn:microsoft.com/office/officeart/2018/2/layout/IconLabelDescriptionList"/>
    <dgm:cxn modelId="{2D9F1943-3129-4D45-89DC-CEE558AE77C0}" type="presParOf" srcId="{3746A3A6-8724-4F41-AB87-FA8D283690C7}" destId="{090C212A-B0B4-4759-87BA-CEE3F71FADE5}" srcOrd="4" destOrd="0" presId="urn:microsoft.com/office/officeart/2018/2/layout/IconLabelDescriptionList"/>
    <dgm:cxn modelId="{87B5F468-1662-44B9-B0DF-5AFE5C21C568}" type="presParOf" srcId="{090C212A-B0B4-4759-87BA-CEE3F71FADE5}" destId="{78688F5A-A4FB-4FE5-BB73-CF51BC270DD5}" srcOrd="0" destOrd="0" presId="urn:microsoft.com/office/officeart/2018/2/layout/IconLabelDescriptionList"/>
    <dgm:cxn modelId="{6BCEF21E-EDB3-4DB0-807F-DADD134B71FD}" type="presParOf" srcId="{090C212A-B0B4-4759-87BA-CEE3F71FADE5}" destId="{4FB607A6-1FE0-4530-B3FC-E3A4ADACF3B8}" srcOrd="1" destOrd="0" presId="urn:microsoft.com/office/officeart/2018/2/layout/IconLabelDescriptionList"/>
    <dgm:cxn modelId="{E3059A28-87AF-451D-97F5-323E46710D00}" type="presParOf" srcId="{090C212A-B0B4-4759-87BA-CEE3F71FADE5}" destId="{85E580DA-5278-4C6B-98B1-990BE10EEC42}" srcOrd="2" destOrd="0" presId="urn:microsoft.com/office/officeart/2018/2/layout/IconLabelDescriptionList"/>
    <dgm:cxn modelId="{D942372E-A45F-4FEE-9E54-12CB4578FF05}" type="presParOf" srcId="{090C212A-B0B4-4759-87BA-CEE3F71FADE5}" destId="{E85A2F3D-C352-42B4-AA15-A7DA901916E5}" srcOrd="3" destOrd="0" presId="urn:microsoft.com/office/officeart/2018/2/layout/IconLabelDescriptionList"/>
    <dgm:cxn modelId="{0921AE7C-1FF6-479D-8E26-06716FBA496B}" type="presParOf" srcId="{090C212A-B0B4-4759-87BA-CEE3F71FADE5}" destId="{3DD08DE2-65C6-4DDF-B89C-BF483915BA4F}" srcOrd="4" destOrd="0" presId="urn:microsoft.com/office/officeart/2018/2/layout/IconLabelDescriptionList"/>
    <dgm:cxn modelId="{F1B86C27-D8AE-47BC-8662-0BE1505D79F2}" type="presParOf" srcId="{3746A3A6-8724-4F41-AB87-FA8D283690C7}" destId="{DA677205-B8FC-4A12-A7CD-5055775ED22A}" srcOrd="5" destOrd="0" presId="urn:microsoft.com/office/officeart/2018/2/layout/IconLabelDescriptionList"/>
    <dgm:cxn modelId="{4D2344CB-7447-4F51-94D8-C28213C15655}" type="presParOf" srcId="{3746A3A6-8724-4F41-AB87-FA8D283690C7}" destId="{3504E0A8-B57C-45E4-8F23-60F51574671A}" srcOrd="6" destOrd="0" presId="urn:microsoft.com/office/officeart/2018/2/layout/IconLabelDescriptionList"/>
    <dgm:cxn modelId="{588ACE9F-FB44-4761-A77A-ED2C9353B815}" type="presParOf" srcId="{3504E0A8-B57C-45E4-8F23-60F51574671A}" destId="{BB9BC2BB-E946-4CDC-8D29-2D120E1D77EC}" srcOrd="0" destOrd="0" presId="urn:microsoft.com/office/officeart/2018/2/layout/IconLabelDescriptionList"/>
    <dgm:cxn modelId="{0A74B2F0-9E77-4A32-840A-F4FDF75F041B}" type="presParOf" srcId="{3504E0A8-B57C-45E4-8F23-60F51574671A}" destId="{9B1BCAAA-A23D-4BCF-8716-7A4BBD1DBD4F}" srcOrd="1" destOrd="0" presId="urn:microsoft.com/office/officeart/2018/2/layout/IconLabelDescriptionList"/>
    <dgm:cxn modelId="{5734C1E4-2903-4318-9A7B-65556A2876D4}" type="presParOf" srcId="{3504E0A8-B57C-45E4-8F23-60F51574671A}" destId="{B752A87F-FEBC-4541-8E01-265B36F5D0EB}" srcOrd="2" destOrd="0" presId="urn:microsoft.com/office/officeart/2018/2/layout/IconLabelDescriptionList"/>
    <dgm:cxn modelId="{759AA4B0-CFAE-4B27-8E77-FF3001B365B6}" type="presParOf" srcId="{3504E0A8-B57C-45E4-8F23-60F51574671A}" destId="{67AC27FA-6A6B-4806-9CCE-06C1F116CFF3}" srcOrd="3" destOrd="0" presId="urn:microsoft.com/office/officeart/2018/2/layout/IconLabelDescriptionList"/>
    <dgm:cxn modelId="{786FE5DC-09E0-4DF6-A7F1-07FE203AA160}" type="presParOf" srcId="{3504E0A8-B57C-45E4-8F23-60F51574671A}" destId="{ABB8E5C0-8CE1-46EB-BA45-51FDF219A89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E0045D-A49A-4537-BECC-D3E7992B62A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ADCE6E-4CFD-45A8-821C-474C4375E31D}">
      <dgm:prSet/>
      <dgm:spPr/>
      <dgm:t>
        <a:bodyPr/>
        <a:lstStyle/>
        <a:p>
          <a:r>
            <a:rPr lang="en-US"/>
            <a:t>Local Law Enforcement</a:t>
          </a:r>
        </a:p>
      </dgm:t>
    </dgm:pt>
    <dgm:pt modelId="{6A6753F5-79FC-49E3-9185-587F91C2D2EB}" type="parTrans" cxnId="{8203122E-31A3-40A4-B5CB-4175C7A10560}">
      <dgm:prSet/>
      <dgm:spPr/>
      <dgm:t>
        <a:bodyPr/>
        <a:lstStyle/>
        <a:p>
          <a:endParaRPr lang="en-US"/>
        </a:p>
      </dgm:t>
    </dgm:pt>
    <dgm:pt modelId="{844A7850-5AF9-45BB-80B2-4BFD3E046797}" type="sibTrans" cxnId="{8203122E-31A3-40A4-B5CB-4175C7A10560}">
      <dgm:prSet/>
      <dgm:spPr/>
      <dgm:t>
        <a:bodyPr/>
        <a:lstStyle/>
        <a:p>
          <a:endParaRPr lang="en-US"/>
        </a:p>
      </dgm:t>
    </dgm:pt>
    <dgm:pt modelId="{50A6EC7D-2975-4524-ABC4-741D56FAEA03}">
      <dgm:prSet/>
      <dgm:spPr/>
      <dgm:t>
        <a:bodyPr/>
        <a:lstStyle/>
        <a:p>
          <a:r>
            <a:rPr lang="en-US"/>
            <a:t>Local Fire District</a:t>
          </a:r>
        </a:p>
      </dgm:t>
    </dgm:pt>
    <dgm:pt modelId="{7E2D95AD-93B4-4E78-AB54-A421AC771F57}" type="parTrans" cxnId="{AE72D8FB-0EE1-4D3B-9439-489E34E3C942}">
      <dgm:prSet/>
      <dgm:spPr/>
      <dgm:t>
        <a:bodyPr/>
        <a:lstStyle/>
        <a:p>
          <a:endParaRPr lang="en-US"/>
        </a:p>
      </dgm:t>
    </dgm:pt>
    <dgm:pt modelId="{C2E1395B-9084-49B5-96CE-2B9B4CB9843D}" type="sibTrans" cxnId="{AE72D8FB-0EE1-4D3B-9439-489E34E3C942}">
      <dgm:prSet/>
      <dgm:spPr/>
      <dgm:t>
        <a:bodyPr/>
        <a:lstStyle/>
        <a:p>
          <a:endParaRPr lang="en-US"/>
        </a:p>
      </dgm:t>
    </dgm:pt>
    <dgm:pt modelId="{99904AB7-557B-4FA0-865A-3C51D33B8B3C}">
      <dgm:prSet/>
      <dgm:spPr/>
      <dgm:t>
        <a:bodyPr/>
        <a:lstStyle/>
        <a:p>
          <a:r>
            <a:rPr lang="en-US"/>
            <a:t>Local Emergency Manager</a:t>
          </a:r>
        </a:p>
      </dgm:t>
    </dgm:pt>
    <dgm:pt modelId="{80047583-8A01-4F41-BC2E-455696DC143C}" type="parTrans" cxnId="{3CD0C58A-EC68-4BEF-826B-DDE144826F1F}">
      <dgm:prSet/>
      <dgm:spPr/>
      <dgm:t>
        <a:bodyPr/>
        <a:lstStyle/>
        <a:p>
          <a:endParaRPr lang="en-US"/>
        </a:p>
      </dgm:t>
    </dgm:pt>
    <dgm:pt modelId="{1371860D-852B-4B5A-A8E6-2535820B125F}" type="sibTrans" cxnId="{3CD0C58A-EC68-4BEF-826B-DDE144826F1F}">
      <dgm:prSet/>
      <dgm:spPr/>
      <dgm:t>
        <a:bodyPr/>
        <a:lstStyle/>
        <a:p>
          <a:endParaRPr lang="en-US"/>
        </a:p>
      </dgm:t>
    </dgm:pt>
    <dgm:pt modelId="{2C586F28-926E-41B2-B3D1-5D4E7877E3B0}">
      <dgm:prSet/>
      <dgm:spPr/>
      <dgm:t>
        <a:bodyPr/>
        <a:lstStyle/>
        <a:p>
          <a:r>
            <a:rPr lang="en-US"/>
            <a:t>Local School District</a:t>
          </a:r>
        </a:p>
      </dgm:t>
    </dgm:pt>
    <dgm:pt modelId="{1A0F5A87-41F4-40CD-B228-2B2D680B8924}" type="parTrans" cxnId="{92937F0C-F6C8-4F50-8F60-FA0208063D68}">
      <dgm:prSet/>
      <dgm:spPr/>
      <dgm:t>
        <a:bodyPr/>
        <a:lstStyle/>
        <a:p>
          <a:endParaRPr lang="en-US"/>
        </a:p>
      </dgm:t>
    </dgm:pt>
    <dgm:pt modelId="{5ACE22D6-AF07-4E05-B29F-6F74F63963FB}" type="sibTrans" cxnId="{92937F0C-F6C8-4F50-8F60-FA0208063D68}">
      <dgm:prSet/>
      <dgm:spPr/>
      <dgm:t>
        <a:bodyPr/>
        <a:lstStyle/>
        <a:p>
          <a:endParaRPr lang="en-US"/>
        </a:p>
      </dgm:t>
    </dgm:pt>
    <dgm:pt modelId="{48AB9AC3-13F1-45C2-B4B3-FAB5A6EBB385}">
      <dgm:prSet/>
      <dgm:spPr/>
      <dgm:t>
        <a:bodyPr/>
        <a:lstStyle/>
        <a:p>
          <a:r>
            <a:rPr lang="en-US"/>
            <a:t>Tabletop Exercises</a:t>
          </a:r>
        </a:p>
      </dgm:t>
    </dgm:pt>
    <dgm:pt modelId="{761631B0-4630-46F7-8BFD-9F09109DDEE2}" type="parTrans" cxnId="{E8BF3C59-413C-4A04-9AE0-0F10414373D0}">
      <dgm:prSet/>
      <dgm:spPr/>
      <dgm:t>
        <a:bodyPr/>
        <a:lstStyle/>
        <a:p>
          <a:endParaRPr lang="en-US"/>
        </a:p>
      </dgm:t>
    </dgm:pt>
    <dgm:pt modelId="{92E8B20F-D702-4701-85C6-6A26D954517E}" type="sibTrans" cxnId="{E8BF3C59-413C-4A04-9AE0-0F10414373D0}">
      <dgm:prSet/>
      <dgm:spPr/>
      <dgm:t>
        <a:bodyPr/>
        <a:lstStyle/>
        <a:p>
          <a:endParaRPr lang="en-US"/>
        </a:p>
      </dgm:t>
    </dgm:pt>
    <dgm:pt modelId="{67B10DD1-56DF-45A7-8867-43DD93C86C82}">
      <dgm:prSet/>
      <dgm:spPr/>
      <dgm:t>
        <a:bodyPr/>
        <a:lstStyle/>
        <a:p>
          <a:r>
            <a:rPr lang="en-US"/>
            <a:t>Drills</a:t>
          </a:r>
        </a:p>
      </dgm:t>
    </dgm:pt>
    <dgm:pt modelId="{62200CDA-0F54-4A0A-A984-2CFBE3AC142A}" type="parTrans" cxnId="{7F7D3CC7-FAE5-478E-A526-9047FCBD3FDE}">
      <dgm:prSet/>
      <dgm:spPr/>
      <dgm:t>
        <a:bodyPr/>
        <a:lstStyle/>
        <a:p>
          <a:endParaRPr lang="en-US"/>
        </a:p>
      </dgm:t>
    </dgm:pt>
    <dgm:pt modelId="{3E52A87A-726A-462D-83B0-EE474E5597D9}" type="sibTrans" cxnId="{7F7D3CC7-FAE5-478E-A526-9047FCBD3FDE}">
      <dgm:prSet/>
      <dgm:spPr/>
      <dgm:t>
        <a:bodyPr/>
        <a:lstStyle/>
        <a:p>
          <a:endParaRPr lang="en-US"/>
        </a:p>
      </dgm:t>
    </dgm:pt>
    <dgm:pt modelId="{70BEB729-6C90-48FC-8958-359A1A3A7EEC}" type="pres">
      <dgm:prSet presAssocID="{41E0045D-A49A-4537-BECC-D3E7992B62AD}" presName="linear" presStyleCnt="0">
        <dgm:presLayoutVars>
          <dgm:dir/>
          <dgm:animLvl val="lvl"/>
          <dgm:resizeHandles val="exact"/>
        </dgm:presLayoutVars>
      </dgm:prSet>
      <dgm:spPr/>
    </dgm:pt>
    <dgm:pt modelId="{6646D7E1-1C2C-4878-AB91-DB3BADB15A6A}" type="pres">
      <dgm:prSet presAssocID="{3AADCE6E-4CFD-45A8-821C-474C4375E31D}" presName="parentLin" presStyleCnt="0"/>
      <dgm:spPr/>
    </dgm:pt>
    <dgm:pt modelId="{3A6827D9-A87B-4728-A9EB-4EFA01E77368}" type="pres">
      <dgm:prSet presAssocID="{3AADCE6E-4CFD-45A8-821C-474C4375E31D}" presName="parentLeftMargin" presStyleLbl="node1" presStyleIdx="0" presStyleCnt="6"/>
      <dgm:spPr/>
    </dgm:pt>
    <dgm:pt modelId="{1D8A75D8-A524-4AD4-A4A5-815ECB2BF5ED}" type="pres">
      <dgm:prSet presAssocID="{3AADCE6E-4CFD-45A8-821C-474C4375E31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8884F4A-A3BC-4DF4-B99A-E3FE314AEC42}" type="pres">
      <dgm:prSet presAssocID="{3AADCE6E-4CFD-45A8-821C-474C4375E31D}" presName="negativeSpace" presStyleCnt="0"/>
      <dgm:spPr/>
    </dgm:pt>
    <dgm:pt modelId="{F429DCB2-C766-40B9-A928-DE70C7DE429F}" type="pres">
      <dgm:prSet presAssocID="{3AADCE6E-4CFD-45A8-821C-474C4375E31D}" presName="childText" presStyleLbl="conFgAcc1" presStyleIdx="0" presStyleCnt="6">
        <dgm:presLayoutVars>
          <dgm:bulletEnabled val="1"/>
        </dgm:presLayoutVars>
      </dgm:prSet>
      <dgm:spPr/>
    </dgm:pt>
    <dgm:pt modelId="{CDB86071-3862-4E13-AA22-F72FF87D50F1}" type="pres">
      <dgm:prSet presAssocID="{844A7850-5AF9-45BB-80B2-4BFD3E046797}" presName="spaceBetweenRectangles" presStyleCnt="0"/>
      <dgm:spPr/>
    </dgm:pt>
    <dgm:pt modelId="{450F610B-5F1D-4E23-8E75-42153D2BC0D5}" type="pres">
      <dgm:prSet presAssocID="{50A6EC7D-2975-4524-ABC4-741D56FAEA03}" presName="parentLin" presStyleCnt="0"/>
      <dgm:spPr/>
    </dgm:pt>
    <dgm:pt modelId="{683550CA-7DBB-4D2C-A6E8-29CAF4BB6FD0}" type="pres">
      <dgm:prSet presAssocID="{50A6EC7D-2975-4524-ABC4-741D56FAEA03}" presName="parentLeftMargin" presStyleLbl="node1" presStyleIdx="0" presStyleCnt="6"/>
      <dgm:spPr/>
    </dgm:pt>
    <dgm:pt modelId="{7E6D1192-23BF-47FC-9438-F8E5909E0E86}" type="pres">
      <dgm:prSet presAssocID="{50A6EC7D-2975-4524-ABC4-741D56FAEA0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A5E6F51-BB65-4B31-B234-95C5DC0984BB}" type="pres">
      <dgm:prSet presAssocID="{50A6EC7D-2975-4524-ABC4-741D56FAEA03}" presName="negativeSpace" presStyleCnt="0"/>
      <dgm:spPr/>
    </dgm:pt>
    <dgm:pt modelId="{BCB9FE79-7964-4A80-989E-A409902FA62E}" type="pres">
      <dgm:prSet presAssocID="{50A6EC7D-2975-4524-ABC4-741D56FAEA03}" presName="childText" presStyleLbl="conFgAcc1" presStyleIdx="1" presStyleCnt="6">
        <dgm:presLayoutVars>
          <dgm:bulletEnabled val="1"/>
        </dgm:presLayoutVars>
      </dgm:prSet>
      <dgm:spPr/>
    </dgm:pt>
    <dgm:pt modelId="{4B22A8B5-DCF2-4F14-BE0E-CC09D1643804}" type="pres">
      <dgm:prSet presAssocID="{C2E1395B-9084-49B5-96CE-2B9B4CB9843D}" presName="spaceBetweenRectangles" presStyleCnt="0"/>
      <dgm:spPr/>
    </dgm:pt>
    <dgm:pt modelId="{46870A6F-0A33-4944-9854-3495603D10B8}" type="pres">
      <dgm:prSet presAssocID="{99904AB7-557B-4FA0-865A-3C51D33B8B3C}" presName="parentLin" presStyleCnt="0"/>
      <dgm:spPr/>
    </dgm:pt>
    <dgm:pt modelId="{5DBD74B9-BE21-4C31-AD2A-82AE21411D6B}" type="pres">
      <dgm:prSet presAssocID="{99904AB7-557B-4FA0-865A-3C51D33B8B3C}" presName="parentLeftMargin" presStyleLbl="node1" presStyleIdx="1" presStyleCnt="6"/>
      <dgm:spPr/>
    </dgm:pt>
    <dgm:pt modelId="{95039F6C-15BE-4D95-B62B-A1361457DD1A}" type="pres">
      <dgm:prSet presAssocID="{99904AB7-557B-4FA0-865A-3C51D33B8B3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CDA765A-E46C-4AF1-A031-666B1C204537}" type="pres">
      <dgm:prSet presAssocID="{99904AB7-557B-4FA0-865A-3C51D33B8B3C}" presName="negativeSpace" presStyleCnt="0"/>
      <dgm:spPr/>
    </dgm:pt>
    <dgm:pt modelId="{95F5932A-0AEB-440B-9CD4-5E8F76E162C9}" type="pres">
      <dgm:prSet presAssocID="{99904AB7-557B-4FA0-865A-3C51D33B8B3C}" presName="childText" presStyleLbl="conFgAcc1" presStyleIdx="2" presStyleCnt="6">
        <dgm:presLayoutVars>
          <dgm:bulletEnabled val="1"/>
        </dgm:presLayoutVars>
      </dgm:prSet>
      <dgm:spPr/>
    </dgm:pt>
    <dgm:pt modelId="{75BA6585-17E2-4DC0-BAC5-A38AFC91B739}" type="pres">
      <dgm:prSet presAssocID="{1371860D-852B-4B5A-A8E6-2535820B125F}" presName="spaceBetweenRectangles" presStyleCnt="0"/>
      <dgm:spPr/>
    </dgm:pt>
    <dgm:pt modelId="{A442B452-5871-4C4F-B4F2-8C8EAA25BA52}" type="pres">
      <dgm:prSet presAssocID="{2C586F28-926E-41B2-B3D1-5D4E7877E3B0}" presName="parentLin" presStyleCnt="0"/>
      <dgm:spPr/>
    </dgm:pt>
    <dgm:pt modelId="{BA8B0469-070D-433D-AA08-C2D219EFA11B}" type="pres">
      <dgm:prSet presAssocID="{2C586F28-926E-41B2-B3D1-5D4E7877E3B0}" presName="parentLeftMargin" presStyleLbl="node1" presStyleIdx="2" presStyleCnt="6"/>
      <dgm:spPr/>
    </dgm:pt>
    <dgm:pt modelId="{2ADE3CC2-AD95-403A-A0B9-8D99461F092D}" type="pres">
      <dgm:prSet presAssocID="{2C586F28-926E-41B2-B3D1-5D4E7877E3B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C2E1510-A4CF-4159-962F-8F29DBAE367B}" type="pres">
      <dgm:prSet presAssocID="{2C586F28-926E-41B2-B3D1-5D4E7877E3B0}" presName="negativeSpace" presStyleCnt="0"/>
      <dgm:spPr/>
    </dgm:pt>
    <dgm:pt modelId="{D9E0CFFF-95BB-4F04-A85C-45D096EA9575}" type="pres">
      <dgm:prSet presAssocID="{2C586F28-926E-41B2-B3D1-5D4E7877E3B0}" presName="childText" presStyleLbl="conFgAcc1" presStyleIdx="3" presStyleCnt="6">
        <dgm:presLayoutVars>
          <dgm:bulletEnabled val="1"/>
        </dgm:presLayoutVars>
      </dgm:prSet>
      <dgm:spPr/>
    </dgm:pt>
    <dgm:pt modelId="{344168A5-8621-44C5-AF4B-D892AA77979E}" type="pres">
      <dgm:prSet presAssocID="{5ACE22D6-AF07-4E05-B29F-6F74F63963FB}" presName="spaceBetweenRectangles" presStyleCnt="0"/>
      <dgm:spPr/>
    </dgm:pt>
    <dgm:pt modelId="{0500AD50-A90A-4AA6-8532-6CCA16A384E6}" type="pres">
      <dgm:prSet presAssocID="{48AB9AC3-13F1-45C2-B4B3-FAB5A6EBB385}" presName="parentLin" presStyleCnt="0"/>
      <dgm:spPr/>
    </dgm:pt>
    <dgm:pt modelId="{9C036216-862F-404E-AC1B-51A5C68F7176}" type="pres">
      <dgm:prSet presAssocID="{48AB9AC3-13F1-45C2-B4B3-FAB5A6EBB385}" presName="parentLeftMargin" presStyleLbl="node1" presStyleIdx="3" presStyleCnt="6"/>
      <dgm:spPr/>
    </dgm:pt>
    <dgm:pt modelId="{C9498B10-06F6-454B-AD5C-6B685F95B5B2}" type="pres">
      <dgm:prSet presAssocID="{48AB9AC3-13F1-45C2-B4B3-FAB5A6EBB38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42EC2CF-3287-47C5-BEB6-930631CA6FCB}" type="pres">
      <dgm:prSet presAssocID="{48AB9AC3-13F1-45C2-B4B3-FAB5A6EBB385}" presName="negativeSpace" presStyleCnt="0"/>
      <dgm:spPr/>
    </dgm:pt>
    <dgm:pt modelId="{90D5765D-2C77-4345-AA46-CAFA8715FCC8}" type="pres">
      <dgm:prSet presAssocID="{48AB9AC3-13F1-45C2-B4B3-FAB5A6EBB385}" presName="childText" presStyleLbl="conFgAcc1" presStyleIdx="4" presStyleCnt="6">
        <dgm:presLayoutVars>
          <dgm:bulletEnabled val="1"/>
        </dgm:presLayoutVars>
      </dgm:prSet>
      <dgm:spPr/>
    </dgm:pt>
    <dgm:pt modelId="{E622FAB3-84E2-44E9-A6AE-437B117D4621}" type="pres">
      <dgm:prSet presAssocID="{92E8B20F-D702-4701-85C6-6A26D954517E}" presName="spaceBetweenRectangles" presStyleCnt="0"/>
      <dgm:spPr/>
    </dgm:pt>
    <dgm:pt modelId="{169A597E-0A2E-4484-9140-901F089E4F2C}" type="pres">
      <dgm:prSet presAssocID="{67B10DD1-56DF-45A7-8867-43DD93C86C82}" presName="parentLin" presStyleCnt="0"/>
      <dgm:spPr/>
    </dgm:pt>
    <dgm:pt modelId="{BB5E7443-CA2F-4420-8663-ACA490D307D4}" type="pres">
      <dgm:prSet presAssocID="{67B10DD1-56DF-45A7-8867-43DD93C86C82}" presName="parentLeftMargin" presStyleLbl="node1" presStyleIdx="4" presStyleCnt="6"/>
      <dgm:spPr/>
    </dgm:pt>
    <dgm:pt modelId="{D3F4C2A2-450B-4EBB-BBC9-FB11BCC51857}" type="pres">
      <dgm:prSet presAssocID="{67B10DD1-56DF-45A7-8867-43DD93C86C82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416C905-B213-46BE-B212-8753C38D828F}" type="pres">
      <dgm:prSet presAssocID="{67B10DD1-56DF-45A7-8867-43DD93C86C82}" presName="negativeSpace" presStyleCnt="0"/>
      <dgm:spPr/>
    </dgm:pt>
    <dgm:pt modelId="{230666BC-F52D-43E2-A820-5B215CD0AD97}" type="pres">
      <dgm:prSet presAssocID="{67B10DD1-56DF-45A7-8867-43DD93C86C8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9E8A70B-E727-4DA3-9CA3-52E7E7D13F78}" type="presOf" srcId="{48AB9AC3-13F1-45C2-B4B3-FAB5A6EBB385}" destId="{C9498B10-06F6-454B-AD5C-6B685F95B5B2}" srcOrd="1" destOrd="0" presId="urn:microsoft.com/office/officeart/2005/8/layout/list1"/>
    <dgm:cxn modelId="{92937F0C-F6C8-4F50-8F60-FA0208063D68}" srcId="{41E0045D-A49A-4537-BECC-D3E7992B62AD}" destId="{2C586F28-926E-41B2-B3D1-5D4E7877E3B0}" srcOrd="3" destOrd="0" parTransId="{1A0F5A87-41F4-40CD-B228-2B2D680B8924}" sibTransId="{5ACE22D6-AF07-4E05-B29F-6F74F63963FB}"/>
    <dgm:cxn modelId="{CA3E8916-37BA-4D80-82F9-8C4278EDB265}" type="presOf" srcId="{2C586F28-926E-41B2-B3D1-5D4E7877E3B0}" destId="{BA8B0469-070D-433D-AA08-C2D219EFA11B}" srcOrd="0" destOrd="0" presId="urn:microsoft.com/office/officeart/2005/8/layout/list1"/>
    <dgm:cxn modelId="{9E53821E-35AA-46DA-84F4-0530E5404D7C}" type="presOf" srcId="{3AADCE6E-4CFD-45A8-821C-474C4375E31D}" destId="{1D8A75D8-A524-4AD4-A4A5-815ECB2BF5ED}" srcOrd="1" destOrd="0" presId="urn:microsoft.com/office/officeart/2005/8/layout/list1"/>
    <dgm:cxn modelId="{8203122E-31A3-40A4-B5CB-4175C7A10560}" srcId="{41E0045D-A49A-4537-BECC-D3E7992B62AD}" destId="{3AADCE6E-4CFD-45A8-821C-474C4375E31D}" srcOrd="0" destOrd="0" parTransId="{6A6753F5-79FC-49E3-9185-587F91C2D2EB}" sibTransId="{844A7850-5AF9-45BB-80B2-4BFD3E046797}"/>
    <dgm:cxn modelId="{A925BD37-84BB-4B9D-AB4A-11F6872C3B41}" type="presOf" srcId="{99904AB7-557B-4FA0-865A-3C51D33B8B3C}" destId="{95039F6C-15BE-4D95-B62B-A1361457DD1A}" srcOrd="1" destOrd="0" presId="urn:microsoft.com/office/officeart/2005/8/layout/list1"/>
    <dgm:cxn modelId="{C0441039-B360-44FC-9666-A751E6C4474A}" type="presOf" srcId="{67B10DD1-56DF-45A7-8867-43DD93C86C82}" destId="{BB5E7443-CA2F-4420-8663-ACA490D307D4}" srcOrd="0" destOrd="0" presId="urn:microsoft.com/office/officeart/2005/8/layout/list1"/>
    <dgm:cxn modelId="{E8BF3C59-413C-4A04-9AE0-0F10414373D0}" srcId="{41E0045D-A49A-4537-BECC-D3E7992B62AD}" destId="{48AB9AC3-13F1-45C2-B4B3-FAB5A6EBB385}" srcOrd="4" destOrd="0" parTransId="{761631B0-4630-46F7-8BFD-9F09109DDEE2}" sibTransId="{92E8B20F-D702-4701-85C6-6A26D954517E}"/>
    <dgm:cxn modelId="{90161B7C-A6A0-4199-9873-CB9C6C88AC9B}" type="presOf" srcId="{99904AB7-557B-4FA0-865A-3C51D33B8B3C}" destId="{5DBD74B9-BE21-4C31-AD2A-82AE21411D6B}" srcOrd="0" destOrd="0" presId="urn:microsoft.com/office/officeart/2005/8/layout/list1"/>
    <dgm:cxn modelId="{50FC5680-1643-400B-B3ED-00477995D300}" type="presOf" srcId="{3AADCE6E-4CFD-45A8-821C-474C4375E31D}" destId="{3A6827D9-A87B-4728-A9EB-4EFA01E77368}" srcOrd="0" destOrd="0" presId="urn:microsoft.com/office/officeart/2005/8/layout/list1"/>
    <dgm:cxn modelId="{3CD0C58A-EC68-4BEF-826B-DDE144826F1F}" srcId="{41E0045D-A49A-4537-BECC-D3E7992B62AD}" destId="{99904AB7-557B-4FA0-865A-3C51D33B8B3C}" srcOrd="2" destOrd="0" parTransId="{80047583-8A01-4F41-BC2E-455696DC143C}" sibTransId="{1371860D-852B-4B5A-A8E6-2535820B125F}"/>
    <dgm:cxn modelId="{45F55C99-1663-4A99-A074-5C0030109353}" type="presOf" srcId="{2C586F28-926E-41B2-B3D1-5D4E7877E3B0}" destId="{2ADE3CC2-AD95-403A-A0B9-8D99461F092D}" srcOrd="1" destOrd="0" presId="urn:microsoft.com/office/officeart/2005/8/layout/list1"/>
    <dgm:cxn modelId="{7F7D3CC7-FAE5-478E-A526-9047FCBD3FDE}" srcId="{41E0045D-A49A-4537-BECC-D3E7992B62AD}" destId="{67B10DD1-56DF-45A7-8867-43DD93C86C82}" srcOrd="5" destOrd="0" parTransId="{62200CDA-0F54-4A0A-A984-2CFBE3AC142A}" sibTransId="{3E52A87A-726A-462D-83B0-EE474E5597D9}"/>
    <dgm:cxn modelId="{125B35DB-96D0-4FE5-9AA5-FBBF66CD6E9A}" type="presOf" srcId="{50A6EC7D-2975-4524-ABC4-741D56FAEA03}" destId="{7E6D1192-23BF-47FC-9438-F8E5909E0E86}" srcOrd="1" destOrd="0" presId="urn:microsoft.com/office/officeart/2005/8/layout/list1"/>
    <dgm:cxn modelId="{E6284DE5-921C-4CD1-84DB-9330C9A08095}" type="presOf" srcId="{41E0045D-A49A-4537-BECC-D3E7992B62AD}" destId="{70BEB729-6C90-48FC-8958-359A1A3A7EEC}" srcOrd="0" destOrd="0" presId="urn:microsoft.com/office/officeart/2005/8/layout/list1"/>
    <dgm:cxn modelId="{9AD931EC-A753-4F27-BE09-95FCC505D6EF}" type="presOf" srcId="{48AB9AC3-13F1-45C2-B4B3-FAB5A6EBB385}" destId="{9C036216-862F-404E-AC1B-51A5C68F7176}" srcOrd="0" destOrd="0" presId="urn:microsoft.com/office/officeart/2005/8/layout/list1"/>
    <dgm:cxn modelId="{701648F5-A2E6-4D34-AA45-B60E7F1E4688}" type="presOf" srcId="{50A6EC7D-2975-4524-ABC4-741D56FAEA03}" destId="{683550CA-7DBB-4D2C-A6E8-29CAF4BB6FD0}" srcOrd="0" destOrd="0" presId="urn:microsoft.com/office/officeart/2005/8/layout/list1"/>
    <dgm:cxn modelId="{034698FB-1A45-4A86-BA81-8378F650FEC9}" type="presOf" srcId="{67B10DD1-56DF-45A7-8867-43DD93C86C82}" destId="{D3F4C2A2-450B-4EBB-BBC9-FB11BCC51857}" srcOrd="1" destOrd="0" presId="urn:microsoft.com/office/officeart/2005/8/layout/list1"/>
    <dgm:cxn modelId="{AE72D8FB-0EE1-4D3B-9439-489E34E3C942}" srcId="{41E0045D-A49A-4537-BECC-D3E7992B62AD}" destId="{50A6EC7D-2975-4524-ABC4-741D56FAEA03}" srcOrd="1" destOrd="0" parTransId="{7E2D95AD-93B4-4E78-AB54-A421AC771F57}" sibTransId="{C2E1395B-9084-49B5-96CE-2B9B4CB9843D}"/>
    <dgm:cxn modelId="{A3C07622-9BCE-4ECC-A8E1-A8BBFE8B6F9A}" type="presParOf" srcId="{70BEB729-6C90-48FC-8958-359A1A3A7EEC}" destId="{6646D7E1-1C2C-4878-AB91-DB3BADB15A6A}" srcOrd="0" destOrd="0" presId="urn:microsoft.com/office/officeart/2005/8/layout/list1"/>
    <dgm:cxn modelId="{0AD6BA21-B4E1-4B69-825E-A9D2EB6BDC18}" type="presParOf" srcId="{6646D7E1-1C2C-4878-AB91-DB3BADB15A6A}" destId="{3A6827D9-A87B-4728-A9EB-4EFA01E77368}" srcOrd="0" destOrd="0" presId="urn:microsoft.com/office/officeart/2005/8/layout/list1"/>
    <dgm:cxn modelId="{C9F3B1BE-4ED8-43A5-9D55-BD1F6C1FA10A}" type="presParOf" srcId="{6646D7E1-1C2C-4878-AB91-DB3BADB15A6A}" destId="{1D8A75D8-A524-4AD4-A4A5-815ECB2BF5ED}" srcOrd="1" destOrd="0" presId="urn:microsoft.com/office/officeart/2005/8/layout/list1"/>
    <dgm:cxn modelId="{720DEDA2-DE68-401D-8C2C-7F7E5DFEDA8C}" type="presParOf" srcId="{70BEB729-6C90-48FC-8958-359A1A3A7EEC}" destId="{F8884F4A-A3BC-4DF4-B99A-E3FE314AEC42}" srcOrd="1" destOrd="0" presId="urn:microsoft.com/office/officeart/2005/8/layout/list1"/>
    <dgm:cxn modelId="{8174D880-38FA-49F0-9776-C8B52E0FECCA}" type="presParOf" srcId="{70BEB729-6C90-48FC-8958-359A1A3A7EEC}" destId="{F429DCB2-C766-40B9-A928-DE70C7DE429F}" srcOrd="2" destOrd="0" presId="urn:microsoft.com/office/officeart/2005/8/layout/list1"/>
    <dgm:cxn modelId="{CBD8658E-06E8-43B2-A0E1-41A08F522D5E}" type="presParOf" srcId="{70BEB729-6C90-48FC-8958-359A1A3A7EEC}" destId="{CDB86071-3862-4E13-AA22-F72FF87D50F1}" srcOrd="3" destOrd="0" presId="urn:microsoft.com/office/officeart/2005/8/layout/list1"/>
    <dgm:cxn modelId="{1EE18B0D-0AB7-49EF-90B1-D0DE434E4567}" type="presParOf" srcId="{70BEB729-6C90-48FC-8958-359A1A3A7EEC}" destId="{450F610B-5F1D-4E23-8E75-42153D2BC0D5}" srcOrd="4" destOrd="0" presId="urn:microsoft.com/office/officeart/2005/8/layout/list1"/>
    <dgm:cxn modelId="{F83CBFFF-AFB8-4E74-A4B8-30080D38A454}" type="presParOf" srcId="{450F610B-5F1D-4E23-8E75-42153D2BC0D5}" destId="{683550CA-7DBB-4D2C-A6E8-29CAF4BB6FD0}" srcOrd="0" destOrd="0" presId="urn:microsoft.com/office/officeart/2005/8/layout/list1"/>
    <dgm:cxn modelId="{675EABB9-BD11-44E8-A23A-9B8A573AF07A}" type="presParOf" srcId="{450F610B-5F1D-4E23-8E75-42153D2BC0D5}" destId="{7E6D1192-23BF-47FC-9438-F8E5909E0E86}" srcOrd="1" destOrd="0" presId="urn:microsoft.com/office/officeart/2005/8/layout/list1"/>
    <dgm:cxn modelId="{380FCDE1-9E8C-4477-94E0-1BF78026AA69}" type="presParOf" srcId="{70BEB729-6C90-48FC-8958-359A1A3A7EEC}" destId="{FA5E6F51-BB65-4B31-B234-95C5DC0984BB}" srcOrd="5" destOrd="0" presId="urn:microsoft.com/office/officeart/2005/8/layout/list1"/>
    <dgm:cxn modelId="{602BC107-B30E-484A-A8C9-6DF3CA41CA58}" type="presParOf" srcId="{70BEB729-6C90-48FC-8958-359A1A3A7EEC}" destId="{BCB9FE79-7964-4A80-989E-A409902FA62E}" srcOrd="6" destOrd="0" presId="urn:microsoft.com/office/officeart/2005/8/layout/list1"/>
    <dgm:cxn modelId="{7AF0EBDA-1EDC-4983-99C3-4542989C6FE0}" type="presParOf" srcId="{70BEB729-6C90-48FC-8958-359A1A3A7EEC}" destId="{4B22A8B5-DCF2-4F14-BE0E-CC09D1643804}" srcOrd="7" destOrd="0" presId="urn:microsoft.com/office/officeart/2005/8/layout/list1"/>
    <dgm:cxn modelId="{EB96D4F2-D3D4-4DDE-BF2A-7F315B54A64C}" type="presParOf" srcId="{70BEB729-6C90-48FC-8958-359A1A3A7EEC}" destId="{46870A6F-0A33-4944-9854-3495603D10B8}" srcOrd="8" destOrd="0" presId="urn:microsoft.com/office/officeart/2005/8/layout/list1"/>
    <dgm:cxn modelId="{A13F0D50-5C83-4AF6-BC4B-8AC0E2806195}" type="presParOf" srcId="{46870A6F-0A33-4944-9854-3495603D10B8}" destId="{5DBD74B9-BE21-4C31-AD2A-82AE21411D6B}" srcOrd="0" destOrd="0" presId="urn:microsoft.com/office/officeart/2005/8/layout/list1"/>
    <dgm:cxn modelId="{84BC0058-736B-482A-A8C2-37BFFEA5219F}" type="presParOf" srcId="{46870A6F-0A33-4944-9854-3495603D10B8}" destId="{95039F6C-15BE-4D95-B62B-A1361457DD1A}" srcOrd="1" destOrd="0" presId="urn:microsoft.com/office/officeart/2005/8/layout/list1"/>
    <dgm:cxn modelId="{254CAFC0-F0AC-46BA-8F5A-026C7BBAAB48}" type="presParOf" srcId="{70BEB729-6C90-48FC-8958-359A1A3A7EEC}" destId="{9CDA765A-E46C-4AF1-A031-666B1C204537}" srcOrd="9" destOrd="0" presId="urn:microsoft.com/office/officeart/2005/8/layout/list1"/>
    <dgm:cxn modelId="{0C0F8147-A04F-4BA9-994D-B6BBEA3BF4E4}" type="presParOf" srcId="{70BEB729-6C90-48FC-8958-359A1A3A7EEC}" destId="{95F5932A-0AEB-440B-9CD4-5E8F76E162C9}" srcOrd="10" destOrd="0" presId="urn:microsoft.com/office/officeart/2005/8/layout/list1"/>
    <dgm:cxn modelId="{A012E392-A7A4-4907-A84D-C66C1E6F708D}" type="presParOf" srcId="{70BEB729-6C90-48FC-8958-359A1A3A7EEC}" destId="{75BA6585-17E2-4DC0-BAC5-A38AFC91B739}" srcOrd="11" destOrd="0" presId="urn:microsoft.com/office/officeart/2005/8/layout/list1"/>
    <dgm:cxn modelId="{CF8DDB28-5BA6-41FA-B92E-065E80D4FF2A}" type="presParOf" srcId="{70BEB729-6C90-48FC-8958-359A1A3A7EEC}" destId="{A442B452-5871-4C4F-B4F2-8C8EAA25BA52}" srcOrd="12" destOrd="0" presId="urn:microsoft.com/office/officeart/2005/8/layout/list1"/>
    <dgm:cxn modelId="{7F7D76F7-32E2-4E14-80FF-E057C987F580}" type="presParOf" srcId="{A442B452-5871-4C4F-B4F2-8C8EAA25BA52}" destId="{BA8B0469-070D-433D-AA08-C2D219EFA11B}" srcOrd="0" destOrd="0" presId="urn:microsoft.com/office/officeart/2005/8/layout/list1"/>
    <dgm:cxn modelId="{BACF45A4-F340-47DA-88D4-5163096123DE}" type="presParOf" srcId="{A442B452-5871-4C4F-B4F2-8C8EAA25BA52}" destId="{2ADE3CC2-AD95-403A-A0B9-8D99461F092D}" srcOrd="1" destOrd="0" presId="urn:microsoft.com/office/officeart/2005/8/layout/list1"/>
    <dgm:cxn modelId="{362B3FCF-14E5-45D4-BE3F-ABEAD2AF1EE4}" type="presParOf" srcId="{70BEB729-6C90-48FC-8958-359A1A3A7EEC}" destId="{3C2E1510-A4CF-4159-962F-8F29DBAE367B}" srcOrd="13" destOrd="0" presId="urn:microsoft.com/office/officeart/2005/8/layout/list1"/>
    <dgm:cxn modelId="{471F9587-3628-4592-A1B7-0D6826AFE1CA}" type="presParOf" srcId="{70BEB729-6C90-48FC-8958-359A1A3A7EEC}" destId="{D9E0CFFF-95BB-4F04-A85C-45D096EA9575}" srcOrd="14" destOrd="0" presId="urn:microsoft.com/office/officeart/2005/8/layout/list1"/>
    <dgm:cxn modelId="{388BC452-2F8E-424E-8A6B-020C31F25459}" type="presParOf" srcId="{70BEB729-6C90-48FC-8958-359A1A3A7EEC}" destId="{344168A5-8621-44C5-AF4B-D892AA77979E}" srcOrd="15" destOrd="0" presId="urn:microsoft.com/office/officeart/2005/8/layout/list1"/>
    <dgm:cxn modelId="{705A97BB-2461-4E0C-8BA9-E71EBBBD545A}" type="presParOf" srcId="{70BEB729-6C90-48FC-8958-359A1A3A7EEC}" destId="{0500AD50-A90A-4AA6-8532-6CCA16A384E6}" srcOrd="16" destOrd="0" presId="urn:microsoft.com/office/officeart/2005/8/layout/list1"/>
    <dgm:cxn modelId="{92AEF5A3-D463-4258-A96F-158A20735EC9}" type="presParOf" srcId="{0500AD50-A90A-4AA6-8532-6CCA16A384E6}" destId="{9C036216-862F-404E-AC1B-51A5C68F7176}" srcOrd="0" destOrd="0" presId="urn:microsoft.com/office/officeart/2005/8/layout/list1"/>
    <dgm:cxn modelId="{FF909711-CAF9-47C6-A0BE-10D4ABEE4AEE}" type="presParOf" srcId="{0500AD50-A90A-4AA6-8532-6CCA16A384E6}" destId="{C9498B10-06F6-454B-AD5C-6B685F95B5B2}" srcOrd="1" destOrd="0" presId="urn:microsoft.com/office/officeart/2005/8/layout/list1"/>
    <dgm:cxn modelId="{FE766DA1-7E89-4652-BE0E-E1EC2B5C8019}" type="presParOf" srcId="{70BEB729-6C90-48FC-8958-359A1A3A7EEC}" destId="{642EC2CF-3287-47C5-BEB6-930631CA6FCB}" srcOrd="17" destOrd="0" presId="urn:microsoft.com/office/officeart/2005/8/layout/list1"/>
    <dgm:cxn modelId="{7DC5347D-DED0-4270-A934-5325C51238C4}" type="presParOf" srcId="{70BEB729-6C90-48FC-8958-359A1A3A7EEC}" destId="{90D5765D-2C77-4345-AA46-CAFA8715FCC8}" srcOrd="18" destOrd="0" presId="urn:microsoft.com/office/officeart/2005/8/layout/list1"/>
    <dgm:cxn modelId="{8AB37791-55D8-46AA-9330-8C7A5ECD8EEC}" type="presParOf" srcId="{70BEB729-6C90-48FC-8958-359A1A3A7EEC}" destId="{E622FAB3-84E2-44E9-A6AE-437B117D4621}" srcOrd="19" destOrd="0" presId="urn:microsoft.com/office/officeart/2005/8/layout/list1"/>
    <dgm:cxn modelId="{569B0EB7-D358-42F5-A20B-DD1A88D9D4BF}" type="presParOf" srcId="{70BEB729-6C90-48FC-8958-359A1A3A7EEC}" destId="{169A597E-0A2E-4484-9140-901F089E4F2C}" srcOrd="20" destOrd="0" presId="urn:microsoft.com/office/officeart/2005/8/layout/list1"/>
    <dgm:cxn modelId="{5F29EC8F-CD4C-4F93-B59B-9C36FD059C14}" type="presParOf" srcId="{169A597E-0A2E-4484-9140-901F089E4F2C}" destId="{BB5E7443-CA2F-4420-8663-ACA490D307D4}" srcOrd="0" destOrd="0" presId="urn:microsoft.com/office/officeart/2005/8/layout/list1"/>
    <dgm:cxn modelId="{54672E23-241E-4DAD-B1D8-A7EC05CF0053}" type="presParOf" srcId="{169A597E-0A2E-4484-9140-901F089E4F2C}" destId="{D3F4C2A2-450B-4EBB-BBC9-FB11BCC51857}" srcOrd="1" destOrd="0" presId="urn:microsoft.com/office/officeart/2005/8/layout/list1"/>
    <dgm:cxn modelId="{C34A9D23-14EC-4F7F-BE67-1BFFC276935F}" type="presParOf" srcId="{70BEB729-6C90-48FC-8958-359A1A3A7EEC}" destId="{1416C905-B213-46BE-B212-8753C38D828F}" srcOrd="21" destOrd="0" presId="urn:microsoft.com/office/officeart/2005/8/layout/list1"/>
    <dgm:cxn modelId="{41F70B63-3429-450B-98A8-CE6AD0AD084C}" type="presParOf" srcId="{70BEB729-6C90-48FC-8958-359A1A3A7EEC}" destId="{230666BC-F52D-43E2-A820-5B215CD0AD9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D3EEAF-53B0-4152-8BA0-3744B5E8A7BC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BFC296-1763-4B6A-924F-A7426A269417}">
      <dgm:prSet/>
      <dgm:spPr/>
      <dgm:t>
        <a:bodyPr/>
        <a:lstStyle/>
        <a:p>
          <a:r>
            <a:rPr lang="en-US"/>
            <a:t>Addresses</a:t>
          </a:r>
        </a:p>
      </dgm:t>
    </dgm:pt>
    <dgm:pt modelId="{F2952388-5039-4F6B-9B24-BCD14ACF4BA6}" type="parTrans" cxnId="{D3C2526B-5F32-4AAF-B4C2-BB36B916CB98}">
      <dgm:prSet/>
      <dgm:spPr/>
      <dgm:t>
        <a:bodyPr/>
        <a:lstStyle/>
        <a:p>
          <a:endParaRPr lang="en-US"/>
        </a:p>
      </dgm:t>
    </dgm:pt>
    <dgm:pt modelId="{4F0F872C-7441-4678-831E-1E003961CD11}" type="sibTrans" cxnId="{D3C2526B-5F32-4AAF-B4C2-BB36B916CB98}">
      <dgm:prSet/>
      <dgm:spPr/>
      <dgm:t>
        <a:bodyPr/>
        <a:lstStyle/>
        <a:p>
          <a:endParaRPr lang="en-US"/>
        </a:p>
      </dgm:t>
    </dgm:pt>
    <dgm:pt modelId="{FF4E876D-3A1F-4054-830A-A110D3AA8323}">
      <dgm:prSet/>
      <dgm:spPr/>
      <dgm:t>
        <a:bodyPr/>
        <a:lstStyle/>
        <a:p>
          <a:r>
            <a:rPr lang="en-US"/>
            <a:t>Building labels (multiple building locations)</a:t>
          </a:r>
        </a:p>
      </dgm:t>
    </dgm:pt>
    <dgm:pt modelId="{845C9E14-991E-4E10-B507-3DA70CDB618E}" type="parTrans" cxnId="{4ED8ADE7-D4F2-464F-8ADA-35E0B665EA7A}">
      <dgm:prSet/>
      <dgm:spPr/>
      <dgm:t>
        <a:bodyPr/>
        <a:lstStyle/>
        <a:p>
          <a:endParaRPr lang="en-US"/>
        </a:p>
      </dgm:t>
    </dgm:pt>
    <dgm:pt modelId="{583C9259-0A05-4D28-A63F-95F77F093C67}" type="sibTrans" cxnId="{4ED8ADE7-D4F2-464F-8ADA-35E0B665EA7A}">
      <dgm:prSet/>
      <dgm:spPr/>
      <dgm:t>
        <a:bodyPr/>
        <a:lstStyle/>
        <a:p>
          <a:endParaRPr lang="en-US"/>
        </a:p>
      </dgm:t>
    </dgm:pt>
    <dgm:pt modelId="{33ED5990-F0CB-487D-A8F5-F22CE9E6258B}">
      <dgm:prSet/>
      <dgm:spPr/>
      <dgm:t>
        <a:bodyPr/>
        <a:lstStyle/>
        <a:p>
          <a:r>
            <a:rPr lang="en-US"/>
            <a:t>Door Labels</a:t>
          </a:r>
        </a:p>
      </dgm:t>
    </dgm:pt>
    <dgm:pt modelId="{22CABF70-8FA8-4C4E-B497-001027DBD40A}" type="parTrans" cxnId="{6D2B7C09-2A73-4D4C-92FC-71A27D3554BA}">
      <dgm:prSet/>
      <dgm:spPr/>
      <dgm:t>
        <a:bodyPr/>
        <a:lstStyle/>
        <a:p>
          <a:endParaRPr lang="en-US"/>
        </a:p>
      </dgm:t>
    </dgm:pt>
    <dgm:pt modelId="{5045292B-ECB3-41B6-B704-417184D48580}" type="sibTrans" cxnId="{6D2B7C09-2A73-4D4C-92FC-71A27D3554BA}">
      <dgm:prSet/>
      <dgm:spPr/>
      <dgm:t>
        <a:bodyPr/>
        <a:lstStyle/>
        <a:p>
          <a:endParaRPr lang="en-US"/>
        </a:p>
      </dgm:t>
    </dgm:pt>
    <dgm:pt modelId="{3AED2285-8DCC-4D8D-8A7A-841F34BEA5B7}">
      <dgm:prSet/>
      <dgm:spPr/>
      <dgm:t>
        <a:bodyPr/>
        <a:lstStyle/>
        <a:p>
          <a:r>
            <a:rPr lang="en-US"/>
            <a:t>Crime Prevention through Environmental Design (CPTED)</a:t>
          </a:r>
        </a:p>
      </dgm:t>
    </dgm:pt>
    <dgm:pt modelId="{17AA8721-5BD8-4F0C-B185-2FD7DC65C779}" type="parTrans" cxnId="{22A223B3-C53C-403B-984B-932ECB50274B}">
      <dgm:prSet/>
      <dgm:spPr/>
      <dgm:t>
        <a:bodyPr/>
        <a:lstStyle/>
        <a:p>
          <a:endParaRPr lang="en-US"/>
        </a:p>
      </dgm:t>
    </dgm:pt>
    <dgm:pt modelId="{9362E287-EE2C-4C19-ACBD-57D863EA5793}" type="sibTrans" cxnId="{22A223B3-C53C-403B-984B-932ECB50274B}">
      <dgm:prSet/>
      <dgm:spPr/>
      <dgm:t>
        <a:bodyPr/>
        <a:lstStyle/>
        <a:p>
          <a:endParaRPr lang="en-US"/>
        </a:p>
      </dgm:t>
    </dgm:pt>
    <dgm:pt modelId="{9FB27A84-BDE5-44A8-B7BB-2D86F93842DE}">
      <dgm:prSet/>
      <dgm:spPr/>
      <dgm:t>
        <a:bodyPr/>
        <a:lstStyle/>
        <a:p>
          <a:r>
            <a:rPr lang="en-US"/>
            <a:t>Nighttime</a:t>
          </a:r>
        </a:p>
      </dgm:t>
    </dgm:pt>
    <dgm:pt modelId="{C559013B-3410-4A9D-A944-D9E7DFBCE9E3}" type="parTrans" cxnId="{EC4E89B3-C97F-4A83-8376-FC13757E7E29}">
      <dgm:prSet/>
      <dgm:spPr/>
      <dgm:t>
        <a:bodyPr/>
        <a:lstStyle/>
        <a:p>
          <a:endParaRPr lang="en-US"/>
        </a:p>
      </dgm:t>
    </dgm:pt>
    <dgm:pt modelId="{EFCEDF68-639B-4289-A274-1A6902122CA0}" type="sibTrans" cxnId="{EC4E89B3-C97F-4A83-8376-FC13757E7E29}">
      <dgm:prSet/>
      <dgm:spPr/>
      <dgm:t>
        <a:bodyPr/>
        <a:lstStyle/>
        <a:p>
          <a:endParaRPr lang="en-US"/>
        </a:p>
      </dgm:t>
    </dgm:pt>
    <dgm:pt modelId="{88584D06-D3F3-4D60-8374-9A4982E8DD3A}">
      <dgm:prSet/>
      <dgm:spPr/>
      <dgm:t>
        <a:bodyPr/>
        <a:lstStyle/>
        <a:p>
          <a:r>
            <a:rPr lang="en-US"/>
            <a:t>Knowing</a:t>
          </a:r>
        </a:p>
      </dgm:t>
    </dgm:pt>
    <dgm:pt modelId="{4093B623-669C-41E6-A9EB-9B7FD56B84F7}" type="parTrans" cxnId="{CC502D77-1B65-447B-8774-9915D301CFBA}">
      <dgm:prSet/>
      <dgm:spPr/>
      <dgm:t>
        <a:bodyPr/>
        <a:lstStyle/>
        <a:p>
          <a:endParaRPr lang="en-US"/>
        </a:p>
      </dgm:t>
    </dgm:pt>
    <dgm:pt modelId="{9D7711FF-E4B2-4568-9772-D2B2F140FB74}" type="sibTrans" cxnId="{CC502D77-1B65-447B-8774-9915D301CFBA}">
      <dgm:prSet/>
      <dgm:spPr/>
      <dgm:t>
        <a:bodyPr/>
        <a:lstStyle/>
        <a:p>
          <a:endParaRPr lang="en-US"/>
        </a:p>
      </dgm:t>
    </dgm:pt>
    <dgm:pt modelId="{DD4AB4EE-7045-4A3B-AD15-E6E2768769C6}">
      <dgm:prSet/>
      <dgm:spPr/>
      <dgm:t>
        <a:bodyPr/>
        <a:lstStyle/>
        <a:p>
          <a:r>
            <a:rPr lang="en-US"/>
            <a:t>Communications</a:t>
          </a:r>
        </a:p>
      </dgm:t>
    </dgm:pt>
    <dgm:pt modelId="{43A2C8E3-0060-4B89-AB9F-EBC08AB8F70E}" type="parTrans" cxnId="{914CC09D-E8AB-4546-969B-F08DE01E2F7D}">
      <dgm:prSet/>
      <dgm:spPr/>
      <dgm:t>
        <a:bodyPr/>
        <a:lstStyle/>
        <a:p>
          <a:endParaRPr lang="en-US"/>
        </a:p>
      </dgm:t>
    </dgm:pt>
    <dgm:pt modelId="{79446BEB-9B5C-4EC9-B613-897FD2C7EE90}" type="sibTrans" cxnId="{914CC09D-E8AB-4546-969B-F08DE01E2F7D}">
      <dgm:prSet/>
      <dgm:spPr/>
      <dgm:t>
        <a:bodyPr/>
        <a:lstStyle/>
        <a:p>
          <a:endParaRPr lang="en-US"/>
        </a:p>
      </dgm:t>
    </dgm:pt>
    <dgm:pt modelId="{4EFCA140-907F-4248-AB7B-9B95AE45CD91}">
      <dgm:prSet/>
      <dgm:spPr/>
      <dgm:t>
        <a:bodyPr/>
        <a:lstStyle/>
        <a:p>
          <a:r>
            <a:rPr lang="en-US"/>
            <a:t>Reverse 911</a:t>
          </a:r>
        </a:p>
      </dgm:t>
    </dgm:pt>
    <dgm:pt modelId="{26AD544E-75CE-4048-97E5-E73B634C63BF}" type="parTrans" cxnId="{586A4595-F90A-47C8-959C-5CDED38E53CC}">
      <dgm:prSet/>
      <dgm:spPr/>
      <dgm:t>
        <a:bodyPr/>
        <a:lstStyle/>
        <a:p>
          <a:endParaRPr lang="en-US"/>
        </a:p>
      </dgm:t>
    </dgm:pt>
    <dgm:pt modelId="{2A30509F-41BB-4018-BA15-5C52F4809106}" type="sibTrans" cxnId="{586A4595-F90A-47C8-959C-5CDED38E53CC}">
      <dgm:prSet/>
      <dgm:spPr/>
      <dgm:t>
        <a:bodyPr/>
        <a:lstStyle/>
        <a:p>
          <a:endParaRPr lang="en-US"/>
        </a:p>
      </dgm:t>
    </dgm:pt>
    <dgm:pt modelId="{F0BB64D9-A724-411A-AABD-83C019A7D4AD}">
      <dgm:prSet/>
      <dgm:spPr/>
      <dgm:t>
        <a:bodyPr/>
        <a:lstStyle/>
        <a:p>
          <a:r>
            <a:rPr lang="en-US"/>
            <a:t>Code Red</a:t>
          </a:r>
        </a:p>
      </dgm:t>
    </dgm:pt>
    <dgm:pt modelId="{4A7A46F9-FAB4-440B-A0FD-943BD945D239}" type="parTrans" cxnId="{5E5F7FEE-4B01-424A-9D2C-8FACA2BF0001}">
      <dgm:prSet/>
      <dgm:spPr/>
      <dgm:t>
        <a:bodyPr/>
        <a:lstStyle/>
        <a:p>
          <a:endParaRPr lang="en-US"/>
        </a:p>
      </dgm:t>
    </dgm:pt>
    <dgm:pt modelId="{50AE2A4C-13CC-42AB-A1F1-F91A5DF4CD70}" type="sibTrans" cxnId="{5E5F7FEE-4B01-424A-9D2C-8FACA2BF0001}">
      <dgm:prSet/>
      <dgm:spPr/>
      <dgm:t>
        <a:bodyPr/>
        <a:lstStyle/>
        <a:p>
          <a:endParaRPr lang="en-US"/>
        </a:p>
      </dgm:t>
    </dgm:pt>
    <dgm:pt modelId="{F54C49CD-73E7-4369-9811-8F835E66DED1}">
      <dgm:prSet/>
      <dgm:spPr/>
      <dgm:t>
        <a:bodyPr/>
        <a:lstStyle/>
        <a:p>
          <a:r>
            <a:rPr lang="en-US"/>
            <a:t>IPAWS</a:t>
          </a:r>
        </a:p>
      </dgm:t>
    </dgm:pt>
    <dgm:pt modelId="{662195FF-2D79-417E-BDEC-52F74104B48E}" type="parTrans" cxnId="{B1472BEE-CFBF-4355-A723-BE620462D8FD}">
      <dgm:prSet/>
      <dgm:spPr/>
      <dgm:t>
        <a:bodyPr/>
        <a:lstStyle/>
        <a:p>
          <a:endParaRPr lang="en-US"/>
        </a:p>
      </dgm:t>
    </dgm:pt>
    <dgm:pt modelId="{5745A88B-5688-4467-B1CF-59C086C575FB}" type="sibTrans" cxnId="{B1472BEE-CFBF-4355-A723-BE620462D8FD}">
      <dgm:prSet/>
      <dgm:spPr/>
      <dgm:t>
        <a:bodyPr/>
        <a:lstStyle/>
        <a:p>
          <a:endParaRPr lang="en-US"/>
        </a:p>
      </dgm:t>
    </dgm:pt>
    <dgm:pt modelId="{2D0BB5BD-16AB-4D34-A103-6AE210A9A990}" type="pres">
      <dgm:prSet presAssocID="{47D3EEAF-53B0-4152-8BA0-3744B5E8A7BC}" presName="Name0" presStyleCnt="0">
        <dgm:presLayoutVars>
          <dgm:dir/>
          <dgm:resizeHandles val="exact"/>
        </dgm:presLayoutVars>
      </dgm:prSet>
      <dgm:spPr/>
    </dgm:pt>
    <dgm:pt modelId="{6AB03001-34C7-4C9C-90A2-565CC74D3ADD}" type="pres">
      <dgm:prSet presAssocID="{F1BFC296-1763-4B6A-924F-A7426A269417}" presName="node" presStyleLbl="node1" presStyleIdx="0" presStyleCnt="6">
        <dgm:presLayoutVars>
          <dgm:bulletEnabled val="1"/>
        </dgm:presLayoutVars>
      </dgm:prSet>
      <dgm:spPr/>
    </dgm:pt>
    <dgm:pt modelId="{9B698182-BD02-4E60-A189-C97B9BE1192C}" type="pres">
      <dgm:prSet presAssocID="{4F0F872C-7441-4678-831E-1E003961CD11}" presName="sibTrans" presStyleLbl="sibTrans1D1" presStyleIdx="0" presStyleCnt="5"/>
      <dgm:spPr/>
    </dgm:pt>
    <dgm:pt modelId="{CDCE1390-1C48-4091-AF98-C410A090CB2A}" type="pres">
      <dgm:prSet presAssocID="{4F0F872C-7441-4678-831E-1E003961CD11}" presName="connectorText" presStyleLbl="sibTrans1D1" presStyleIdx="0" presStyleCnt="5"/>
      <dgm:spPr/>
    </dgm:pt>
    <dgm:pt modelId="{8D6F2640-A18A-4B78-B5C6-FF3B993CE448}" type="pres">
      <dgm:prSet presAssocID="{FF4E876D-3A1F-4054-830A-A110D3AA8323}" presName="node" presStyleLbl="node1" presStyleIdx="1" presStyleCnt="6">
        <dgm:presLayoutVars>
          <dgm:bulletEnabled val="1"/>
        </dgm:presLayoutVars>
      </dgm:prSet>
      <dgm:spPr/>
    </dgm:pt>
    <dgm:pt modelId="{4D9C67D5-9ADD-473A-AF15-BBE1D881FCFC}" type="pres">
      <dgm:prSet presAssocID="{583C9259-0A05-4D28-A63F-95F77F093C67}" presName="sibTrans" presStyleLbl="sibTrans1D1" presStyleIdx="1" presStyleCnt="5"/>
      <dgm:spPr/>
    </dgm:pt>
    <dgm:pt modelId="{7A679891-6BE1-4F87-992A-92B4FADC3C14}" type="pres">
      <dgm:prSet presAssocID="{583C9259-0A05-4D28-A63F-95F77F093C67}" presName="connectorText" presStyleLbl="sibTrans1D1" presStyleIdx="1" presStyleCnt="5"/>
      <dgm:spPr/>
    </dgm:pt>
    <dgm:pt modelId="{DC124371-8BAA-4119-B11E-DF2142D6941A}" type="pres">
      <dgm:prSet presAssocID="{33ED5990-F0CB-487D-A8F5-F22CE9E6258B}" presName="node" presStyleLbl="node1" presStyleIdx="2" presStyleCnt="6">
        <dgm:presLayoutVars>
          <dgm:bulletEnabled val="1"/>
        </dgm:presLayoutVars>
      </dgm:prSet>
      <dgm:spPr/>
    </dgm:pt>
    <dgm:pt modelId="{498BB68A-FB85-4547-963A-4BAEAE2C923A}" type="pres">
      <dgm:prSet presAssocID="{5045292B-ECB3-41B6-B704-417184D48580}" presName="sibTrans" presStyleLbl="sibTrans1D1" presStyleIdx="2" presStyleCnt="5"/>
      <dgm:spPr/>
    </dgm:pt>
    <dgm:pt modelId="{0544E83D-9083-414E-B4EC-831CA7974451}" type="pres">
      <dgm:prSet presAssocID="{5045292B-ECB3-41B6-B704-417184D48580}" presName="connectorText" presStyleLbl="sibTrans1D1" presStyleIdx="2" presStyleCnt="5"/>
      <dgm:spPr/>
    </dgm:pt>
    <dgm:pt modelId="{8EAF8DF1-DB17-47AB-81CB-584C71F6035C}" type="pres">
      <dgm:prSet presAssocID="{3AED2285-8DCC-4D8D-8A7A-841F34BEA5B7}" presName="node" presStyleLbl="node1" presStyleIdx="3" presStyleCnt="6">
        <dgm:presLayoutVars>
          <dgm:bulletEnabled val="1"/>
        </dgm:presLayoutVars>
      </dgm:prSet>
      <dgm:spPr/>
    </dgm:pt>
    <dgm:pt modelId="{D899D0A8-DE37-4B2B-BD2D-855213B2E636}" type="pres">
      <dgm:prSet presAssocID="{9362E287-EE2C-4C19-ACBD-57D863EA5793}" presName="sibTrans" presStyleLbl="sibTrans1D1" presStyleIdx="3" presStyleCnt="5"/>
      <dgm:spPr/>
    </dgm:pt>
    <dgm:pt modelId="{52B86FA1-EE88-4DCC-A09C-7B752EF25354}" type="pres">
      <dgm:prSet presAssocID="{9362E287-EE2C-4C19-ACBD-57D863EA5793}" presName="connectorText" presStyleLbl="sibTrans1D1" presStyleIdx="3" presStyleCnt="5"/>
      <dgm:spPr/>
    </dgm:pt>
    <dgm:pt modelId="{A005B907-BFE0-46FB-AF07-C94D498C20EC}" type="pres">
      <dgm:prSet presAssocID="{9FB27A84-BDE5-44A8-B7BB-2D86F93842DE}" presName="node" presStyleLbl="node1" presStyleIdx="4" presStyleCnt="6">
        <dgm:presLayoutVars>
          <dgm:bulletEnabled val="1"/>
        </dgm:presLayoutVars>
      </dgm:prSet>
      <dgm:spPr/>
    </dgm:pt>
    <dgm:pt modelId="{EF1407BB-F3FA-4136-81AF-43391D7E1D39}" type="pres">
      <dgm:prSet presAssocID="{EFCEDF68-639B-4289-A274-1A6902122CA0}" presName="sibTrans" presStyleLbl="sibTrans1D1" presStyleIdx="4" presStyleCnt="5"/>
      <dgm:spPr/>
    </dgm:pt>
    <dgm:pt modelId="{3D39CE52-670D-4D93-A6D3-A2CC19036A39}" type="pres">
      <dgm:prSet presAssocID="{EFCEDF68-639B-4289-A274-1A6902122CA0}" presName="connectorText" presStyleLbl="sibTrans1D1" presStyleIdx="4" presStyleCnt="5"/>
      <dgm:spPr/>
    </dgm:pt>
    <dgm:pt modelId="{9AAFFCE7-6D2A-4018-99CB-6F00C9B657E0}" type="pres">
      <dgm:prSet presAssocID="{88584D06-D3F3-4D60-8374-9A4982E8DD3A}" presName="node" presStyleLbl="node1" presStyleIdx="5" presStyleCnt="6">
        <dgm:presLayoutVars>
          <dgm:bulletEnabled val="1"/>
        </dgm:presLayoutVars>
      </dgm:prSet>
      <dgm:spPr/>
    </dgm:pt>
  </dgm:ptLst>
  <dgm:cxnLst>
    <dgm:cxn modelId="{89A6C403-1724-4B2C-A764-34E6E07E0113}" type="presOf" srcId="{4EFCA140-907F-4248-AB7B-9B95AE45CD91}" destId="{9AAFFCE7-6D2A-4018-99CB-6F00C9B657E0}" srcOrd="0" destOrd="2" presId="urn:microsoft.com/office/officeart/2016/7/layout/RepeatingBendingProcessNew"/>
    <dgm:cxn modelId="{6D2B7C09-2A73-4D4C-92FC-71A27D3554BA}" srcId="{47D3EEAF-53B0-4152-8BA0-3744B5E8A7BC}" destId="{33ED5990-F0CB-487D-A8F5-F22CE9E6258B}" srcOrd="2" destOrd="0" parTransId="{22CABF70-8FA8-4C4E-B497-001027DBD40A}" sibTransId="{5045292B-ECB3-41B6-B704-417184D48580}"/>
    <dgm:cxn modelId="{05B58F0F-5827-4B1C-AA32-7FA9B831780E}" type="presOf" srcId="{EFCEDF68-639B-4289-A274-1A6902122CA0}" destId="{EF1407BB-F3FA-4136-81AF-43391D7E1D39}" srcOrd="0" destOrd="0" presId="urn:microsoft.com/office/officeart/2016/7/layout/RepeatingBendingProcessNew"/>
    <dgm:cxn modelId="{97A2FB13-D0BA-4CD2-9870-162D5AAAC7D1}" type="presOf" srcId="{4F0F872C-7441-4678-831E-1E003961CD11}" destId="{CDCE1390-1C48-4091-AF98-C410A090CB2A}" srcOrd="1" destOrd="0" presId="urn:microsoft.com/office/officeart/2016/7/layout/RepeatingBendingProcessNew"/>
    <dgm:cxn modelId="{41104E1C-37BE-48DF-9F47-C485ED78727E}" type="presOf" srcId="{5045292B-ECB3-41B6-B704-417184D48580}" destId="{0544E83D-9083-414E-B4EC-831CA7974451}" srcOrd="1" destOrd="0" presId="urn:microsoft.com/office/officeart/2016/7/layout/RepeatingBendingProcessNew"/>
    <dgm:cxn modelId="{848E0031-AEDB-4F92-A846-46F9C617E200}" type="presOf" srcId="{F54C49CD-73E7-4369-9811-8F835E66DED1}" destId="{9AAFFCE7-6D2A-4018-99CB-6F00C9B657E0}" srcOrd="0" destOrd="4" presId="urn:microsoft.com/office/officeart/2016/7/layout/RepeatingBendingProcessNew"/>
    <dgm:cxn modelId="{7BB84431-4E39-4380-BF91-49DEADE69C8B}" type="presOf" srcId="{F1BFC296-1763-4B6A-924F-A7426A269417}" destId="{6AB03001-34C7-4C9C-90A2-565CC74D3ADD}" srcOrd="0" destOrd="0" presId="urn:microsoft.com/office/officeart/2016/7/layout/RepeatingBendingProcessNew"/>
    <dgm:cxn modelId="{D3C2526B-5F32-4AAF-B4C2-BB36B916CB98}" srcId="{47D3EEAF-53B0-4152-8BA0-3744B5E8A7BC}" destId="{F1BFC296-1763-4B6A-924F-A7426A269417}" srcOrd="0" destOrd="0" parTransId="{F2952388-5039-4F6B-9B24-BCD14ACF4BA6}" sibTransId="{4F0F872C-7441-4678-831E-1E003961CD11}"/>
    <dgm:cxn modelId="{CC502D77-1B65-447B-8774-9915D301CFBA}" srcId="{47D3EEAF-53B0-4152-8BA0-3744B5E8A7BC}" destId="{88584D06-D3F3-4D60-8374-9A4982E8DD3A}" srcOrd="5" destOrd="0" parTransId="{4093B623-669C-41E6-A9EB-9B7FD56B84F7}" sibTransId="{9D7711FF-E4B2-4568-9772-D2B2F140FB74}"/>
    <dgm:cxn modelId="{586A4595-F90A-47C8-959C-5CDED38E53CC}" srcId="{DD4AB4EE-7045-4A3B-AD15-E6E2768769C6}" destId="{4EFCA140-907F-4248-AB7B-9B95AE45CD91}" srcOrd="0" destOrd="0" parTransId="{26AD544E-75CE-4048-97E5-E73B634C63BF}" sibTransId="{2A30509F-41BB-4018-BA15-5C52F4809106}"/>
    <dgm:cxn modelId="{687CDD96-5ED8-40DE-A7B0-B3AB220AA195}" type="presOf" srcId="{47D3EEAF-53B0-4152-8BA0-3744B5E8A7BC}" destId="{2D0BB5BD-16AB-4D34-A103-6AE210A9A990}" srcOrd="0" destOrd="0" presId="urn:microsoft.com/office/officeart/2016/7/layout/RepeatingBendingProcessNew"/>
    <dgm:cxn modelId="{9A98FC97-8EAB-4203-A177-0F262F3AA29C}" type="presOf" srcId="{F0BB64D9-A724-411A-AABD-83C019A7D4AD}" destId="{9AAFFCE7-6D2A-4018-99CB-6F00C9B657E0}" srcOrd="0" destOrd="3" presId="urn:microsoft.com/office/officeart/2016/7/layout/RepeatingBendingProcessNew"/>
    <dgm:cxn modelId="{914CC09D-E8AB-4546-969B-F08DE01E2F7D}" srcId="{88584D06-D3F3-4D60-8374-9A4982E8DD3A}" destId="{DD4AB4EE-7045-4A3B-AD15-E6E2768769C6}" srcOrd="0" destOrd="0" parTransId="{43A2C8E3-0060-4B89-AB9F-EBC08AB8F70E}" sibTransId="{79446BEB-9B5C-4EC9-B613-897FD2C7EE90}"/>
    <dgm:cxn modelId="{3DCB1D9E-4A09-4C71-A0CF-69626F4398EB}" type="presOf" srcId="{FF4E876D-3A1F-4054-830A-A110D3AA8323}" destId="{8D6F2640-A18A-4B78-B5C6-FF3B993CE448}" srcOrd="0" destOrd="0" presId="urn:microsoft.com/office/officeart/2016/7/layout/RepeatingBendingProcessNew"/>
    <dgm:cxn modelId="{9FD9F2A5-85C6-4861-AAA7-4D35867E45F8}" type="presOf" srcId="{583C9259-0A05-4D28-A63F-95F77F093C67}" destId="{7A679891-6BE1-4F87-992A-92B4FADC3C14}" srcOrd="1" destOrd="0" presId="urn:microsoft.com/office/officeart/2016/7/layout/RepeatingBendingProcessNew"/>
    <dgm:cxn modelId="{E02B36A8-8EB3-4A81-A9AD-60D6636D3663}" type="presOf" srcId="{EFCEDF68-639B-4289-A274-1A6902122CA0}" destId="{3D39CE52-670D-4D93-A6D3-A2CC19036A39}" srcOrd="1" destOrd="0" presId="urn:microsoft.com/office/officeart/2016/7/layout/RepeatingBendingProcessNew"/>
    <dgm:cxn modelId="{22A223B3-C53C-403B-984B-932ECB50274B}" srcId="{47D3EEAF-53B0-4152-8BA0-3744B5E8A7BC}" destId="{3AED2285-8DCC-4D8D-8A7A-841F34BEA5B7}" srcOrd="3" destOrd="0" parTransId="{17AA8721-5BD8-4F0C-B185-2FD7DC65C779}" sibTransId="{9362E287-EE2C-4C19-ACBD-57D863EA5793}"/>
    <dgm:cxn modelId="{EC4E89B3-C97F-4A83-8376-FC13757E7E29}" srcId="{47D3EEAF-53B0-4152-8BA0-3744B5E8A7BC}" destId="{9FB27A84-BDE5-44A8-B7BB-2D86F93842DE}" srcOrd="4" destOrd="0" parTransId="{C559013B-3410-4A9D-A944-D9E7DFBCE9E3}" sibTransId="{EFCEDF68-639B-4289-A274-1A6902122CA0}"/>
    <dgm:cxn modelId="{46371CBC-61D9-4375-A662-0BD3234B8CDC}" type="presOf" srcId="{33ED5990-F0CB-487D-A8F5-F22CE9E6258B}" destId="{DC124371-8BAA-4119-B11E-DF2142D6941A}" srcOrd="0" destOrd="0" presId="urn:microsoft.com/office/officeart/2016/7/layout/RepeatingBendingProcessNew"/>
    <dgm:cxn modelId="{F91DC7BC-DD11-4EE0-ADBA-74FADAF6938B}" type="presOf" srcId="{DD4AB4EE-7045-4A3B-AD15-E6E2768769C6}" destId="{9AAFFCE7-6D2A-4018-99CB-6F00C9B657E0}" srcOrd="0" destOrd="1" presId="urn:microsoft.com/office/officeart/2016/7/layout/RepeatingBendingProcessNew"/>
    <dgm:cxn modelId="{657687BD-330D-4809-9D33-CD6D0093F9B3}" type="presOf" srcId="{9362E287-EE2C-4C19-ACBD-57D863EA5793}" destId="{D899D0A8-DE37-4B2B-BD2D-855213B2E636}" srcOrd="0" destOrd="0" presId="urn:microsoft.com/office/officeart/2016/7/layout/RepeatingBendingProcessNew"/>
    <dgm:cxn modelId="{40CF9AC6-044B-4832-A5F2-987BA6BF46D3}" type="presOf" srcId="{88584D06-D3F3-4D60-8374-9A4982E8DD3A}" destId="{9AAFFCE7-6D2A-4018-99CB-6F00C9B657E0}" srcOrd="0" destOrd="0" presId="urn:microsoft.com/office/officeart/2016/7/layout/RepeatingBendingProcessNew"/>
    <dgm:cxn modelId="{593EFDD4-C37C-428B-B413-B8DA02F08807}" type="presOf" srcId="{583C9259-0A05-4D28-A63F-95F77F093C67}" destId="{4D9C67D5-9ADD-473A-AF15-BBE1D881FCFC}" srcOrd="0" destOrd="0" presId="urn:microsoft.com/office/officeart/2016/7/layout/RepeatingBendingProcessNew"/>
    <dgm:cxn modelId="{CC7670DD-1BDE-49B8-8E83-80561937CDE0}" type="presOf" srcId="{9362E287-EE2C-4C19-ACBD-57D863EA5793}" destId="{52B86FA1-EE88-4DCC-A09C-7B752EF25354}" srcOrd="1" destOrd="0" presId="urn:microsoft.com/office/officeart/2016/7/layout/RepeatingBendingProcessNew"/>
    <dgm:cxn modelId="{4ED8ADE7-D4F2-464F-8ADA-35E0B665EA7A}" srcId="{47D3EEAF-53B0-4152-8BA0-3744B5E8A7BC}" destId="{FF4E876D-3A1F-4054-830A-A110D3AA8323}" srcOrd="1" destOrd="0" parTransId="{845C9E14-991E-4E10-B507-3DA70CDB618E}" sibTransId="{583C9259-0A05-4D28-A63F-95F77F093C67}"/>
    <dgm:cxn modelId="{B1472BEE-CFBF-4355-A723-BE620462D8FD}" srcId="{DD4AB4EE-7045-4A3B-AD15-E6E2768769C6}" destId="{F54C49CD-73E7-4369-9811-8F835E66DED1}" srcOrd="2" destOrd="0" parTransId="{662195FF-2D79-417E-BDEC-52F74104B48E}" sibTransId="{5745A88B-5688-4467-B1CF-59C086C575FB}"/>
    <dgm:cxn modelId="{5E5F7FEE-4B01-424A-9D2C-8FACA2BF0001}" srcId="{DD4AB4EE-7045-4A3B-AD15-E6E2768769C6}" destId="{F0BB64D9-A724-411A-AABD-83C019A7D4AD}" srcOrd="1" destOrd="0" parTransId="{4A7A46F9-FAB4-440B-A0FD-943BD945D239}" sibTransId="{50AE2A4C-13CC-42AB-A1F1-F91A5DF4CD70}"/>
    <dgm:cxn modelId="{E8AE26F7-C87E-45F2-80F5-06A17162C9A9}" type="presOf" srcId="{5045292B-ECB3-41B6-B704-417184D48580}" destId="{498BB68A-FB85-4547-963A-4BAEAE2C923A}" srcOrd="0" destOrd="0" presId="urn:microsoft.com/office/officeart/2016/7/layout/RepeatingBendingProcessNew"/>
    <dgm:cxn modelId="{41A874F7-538E-4D10-87BE-53CE6C19D466}" type="presOf" srcId="{3AED2285-8DCC-4D8D-8A7A-841F34BEA5B7}" destId="{8EAF8DF1-DB17-47AB-81CB-584C71F6035C}" srcOrd="0" destOrd="0" presId="urn:microsoft.com/office/officeart/2016/7/layout/RepeatingBendingProcessNew"/>
    <dgm:cxn modelId="{1942F8F7-A94E-4473-A95C-9D839E8095DA}" type="presOf" srcId="{9FB27A84-BDE5-44A8-B7BB-2D86F93842DE}" destId="{A005B907-BFE0-46FB-AF07-C94D498C20EC}" srcOrd="0" destOrd="0" presId="urn:microsoft.com/office/officeart/2016/7/layout/RepeatingBendingProcessNew"/>
    <dgm:cxn modelId="{CFEF34F8-395E-4321-B838-2490B7191291}" type="presOf" srcId="{4F0F872C-7441-4678-831E-1E003961CD11}" destId="{9B698182-BD02-4E60-A189-C97B9BE1192C}" srcOrd="0" destOrd="0" presId="urn:microsoft.com/office/officeart/2016/7/layout/RepeatingBendingProcessNew"/>
    <dgm:cxn modelId="{DB986D32-944B-4D4C-B5A4-F34629A65A7B}" type="presParOf" srcId="{2D0BB5BD-16AB-4D34-A103-6AE210A9A990}" destId="{6AB03001-34C7-4C9C-90A2-565CC74D3ADD}" srcOrd="0" destOrd="0" presId="urn:microsoft.com/office/officeart/2016/7/layout/RepeatingBendingProcessNew"/>
    <dgm:cxn modelId="{4CA0F4EB-9487-4A85-934E-01D894949CD1}" type="presParOf" srcId="{2D0BB5BD-16AB-4D34-A103-6AE210A9A990}" destId="{9B698182-BD02-4E60-A189-C97B9BE1192C}" srcOrd="1" destOrd="0" presId="urn:microsoft.com/office/officeart/2016/7/layout/RepeatingBendingProcessNew"/>
    <dgm:cxn modelId="{DC9547E0-F8DF-40D8-B191-5CDBBB04B263}" type="presParOf" srcId="{9B698182-BD02-4E60-A189-C97B9BE1192C}" destId="{CDCE1390-1C48-4091-AF98-C410A090CB2A}" srcOrd="0" destOrd="0" presId="urn:microsoft.com/office/officeart/2016/7/layout/RepeatingBendingProcessNew"/>
    <dgm:cxn modelId="{90BA12FD-C195-4881-88C3-A9168C663CB3}" type="presParOf" srcId="{2D0BB5BD-16AB-4D34-A103-6AE210A9A990}" destId="{8D6F2640-A18A-4B78-B5C6-FF3B993CE448}" srcOrd="2" destOrd="0" presId="urn:microsoft.com/office/officeart/2016/7/layout/RepeatingBendingProcessNew"/>
    <dgm:cxn modelId="{45F0F084-4335-41B5-8ECF-B22394D399D9}" type="presParOf" srcId="{2D0BB5BD-16AB-4D34-A103-6AE210A9A990}" destId="{4D9C67D5-9ADD-473A-AF15-BBE1D881FCFC}" srcOrd="3" destOrd="0" presId="urn:microsoft.com/office/officeart/2016/7/layout/RepeatingBendingProcessNew"/>
    <dgm:cxn modelId="{54F849A7-EF13-48F4-B5F3-8942F935B50C}" type="presParOf" srcId="{4D9C67D5-9ADD-473A-AF15-BBE1D881FCFC}" destId="{7A679891-6BE1-4F87-992A-92B4FADC3C14}" srcOrd="0" destOrd="0" presId="urn:microsoft.com/office/officeart/2016/7/layout/RepeatingBendingProcessNew"/>
    <dgm:cxn modelId="{7910115B-4431-4A0B-8F30-8996FF509B7B}" type="presParOf" srcId="{2D0BB5BD-16AB-4D34-A103-6AE210A9A990}" destId="{DC124371-8BAA-4119-B11E-DF2142D6941A}" srcOrd="4" destOrd="0" presId="urn:microsoft.com/office/officeart/2016/7/layout/RepeatingBendingProcessNew"/>
    <dgm:cxn modelId="{C80E5D4E-1041-4203-91A9-E8398B11F9B7}" type="presParOf" srcId="{2D0BB5BD-16AB-4D34-A103-6AE210A9A990}" destId="{498BB68A-FB85-4547-963A-4BAEAE2C923A}" srcOrd="5" destOrd="0" presId="urn:microsoft.com/office/officeart/2016/7/layout/RepeatingBendingProcessNew"/>
    <dgm:cxn modelId="{40808A97-97C5-4FC7-BB2E-B3A3257A8F74}" type="presParOf" srcId="{498BB68A-FB85-4547-963A-4BAEAE2C923A}" destId="{0544E83D-9083-414E-B4EC-831CA7974451}" srcOrd="0" destOrd="0" presId="urn:microsoft.com/office/officeart/2016/7/layout/RepeatingBendingProcessNew"/>
    <dgm:cxn modelId="{63166B95-55A1-49BC-99EE-A256349463B2}" type="presParOf" srcId="{2D0BB5BD-16AB-4D34-A103-6AE210A9A990}" destId="{8EAF8DF1-DB17-47AB-81CB-584C71F6035C}" srcOrd="6" destOrd="0" presId="urn:microsoft.com/office/officeart/2016/7/layout/RepeatingBendingProcessNew"/>
    <dgm:cxn modelId="{AEE894B7-92A3-4A10-AEA8-A0F02FDE95CF}" type="presParOf" srcId="{2D0BB5BD-16AB-4D34-A103-6AE210A9A990}" destId="{D899D0A8-DE37-4B2B-BD2D-855213B2E636}" srcOrd="7" destOrd="0" presId="urn:microsoft.com/office/officeart/2016/7/layout/RepeatingBendingProcessNew"/>
    <dgm:cxn modelId="{9BC22634-DFD2-43C8-AAF0-F18AC422D348}" type="presParOf" srcId="{D899D0A8-DE37-4B2B-BD2D-855213B2E636}" destId="{52B86FA1-EE88-4DCC-A09C-7B752EF25354}" srcOrd="0" destOrd="0" presId="urn:microsoft.com/office/officeart/2016/7/layout/RepeatingBendingProcessNew"/>
    <dgm:cxn modelId="{845E5911-DC76-4653-9A0F-E3C6B84521CD}" type="presParOf" srcId="{2D0BB5BD-16AB-4D34-A103-6AE210A9A990}" destId="{A005B907-BFE0-46FB-AF07-C94D498C20EC}" srcOrd="8" destOrd="0" presId="urn:microsoft.com/office/officeart/2016/7/layout/RepeatingBendingProcessNew"/>
    <dgm:cxn modelId="{59509341-A88C-40EE-88AC-CC0CB5F5EB51}" type="presParOf" srcId="{2D0BB5BD-16AB-4D34-A103-6AE210A9A990}" destId="{EF1407BB-F3FA-4136-81AF-43391D7E1D39}" srcOrd="9" destOrd="0" presId="urn:microsoft.com/office/officeart/2016/7/layout/RepeatingBendingProcessNew"/>
    <dgm:cxn modelId="{605A8CC6-C0A0-420D-9574-0B161CC354F2}" type="presParOf" srcId="{EF1407BB-F3FA-4136-81AF-43391D7E1D39}" destId="{3D39CE52-670D-4D93-A6D3-A2CC19036A39}" srcOrd="0" destOrd="0" presId="urn:microsoft.com/office/officeart/2016/7/layout/RepeatingBendingProcessNew"/>
    <dgm:cxn modelId="{E55CA405-08B5-4A38-8AC0-CB8608D655A2}" type="presParOf" srcId="{2D0BB5BD-16AB-4D34-A103-6AE210A9A990}" destId="{9AAFFCE7-6D2A-4018-99CB-6F00C9B657E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01D86F-5662-498B-834C-E22BA362B6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BCD5C8-5ADC-4424-B8CC-A631A3766D89}">
      <dgm:prSet/>
      <dgm:spPr/>
      <dgm:t>
        <a:bodyPr/>
        <a:lstStyle/>
        <a:p>
          <a:r>
            <a:rPr lang="en-US"/>
            <a:t>Sgt Greg Epp</a:t>
          </a:r>
        </a:p>
      </dgm:t>
    </dgm:pt>
    <dgm:pt modelId="{CD1B163E-4011-42E2-9F8E-CCE7CE0A901B}" type="parTrans" cxnId="{38B9CE10-027D-4BF5-BCA9-EB32B9C82349}">
      <dgm:prSet/>
      <dgm:spPr/>
      <dgm:t>
        <a:bodyPr/>
        <a:lstStyle/>
        <a:p>
          <a:endParaRPr lang="en-US"/>
        </a:p>
      </dgm:t>
    </dgm:pt>
    <dgm:pt modelId="{80863AFE-A309-407F-A478-FEF3F39219A2}" type="sibTrans" cxnId="{38B9CE10-027D-4BF5-BCA9-EB32B9C82349}">
      <dgm:prSet/>
      <dgm:spPr/>
      <dgm:t>
        <a:bodyPr/>
        <a:lstStyle/>
        <a:p>
          <a:endParaRPr lang="en-US"/>
        </a:p>
      </dgm:t>
    </dgm:pt>
    <dgm:pt modelId="{C3C90EBD-25F7-4BF2-8BEE-AF7642B3EAEF}">
      <dgm:prSet/>
      <dgm:spPr/>
      <dgm:t>
        <a:bodyPr/>
        <a:lstStyle/>
        <a:p>
          <a:r>
            <a:rPr lang="en-US"/>
            <a:t>Parker Police Department</a:t>
          </a:r>
        </a:p>
      </dgm:t>
    </dgm:pt>
    <dgm:pt modelId="{212C8F44-014C-45F8-88A9-20E58D12200F}" type="parTrans" cxnId="{038F9CEA-D456-491F-91A0-490D607F5E37}">
      <dgm:prSet/>
      <dgm:spPr/>
      <dgm:t>
        <a:bodyPr/>
        <a:lstStyle/>
        <a:p>
          <a:endParaRPr lang="en-US"/>
        </a:p>
      </dgm:t>
    </dgm:pt>
    <dgm:pt modelId="{32E8F175-94CC-4457-A8AB-A0D36112A244}" type="sibTrans" cxnId="{038F9CEA-D456-491F-91A0-490D607F5E37}">
      <dgm:prSet/>
      <dgm:spPr/>
      <dgm:t>
        <a:bodyPr/>
        <a:lstStyle/>
        <a:p>
          <a:endParaRPr lang="en-US"/>
        </a:p>
      </dgm:t>
    </dgm:pt>
    <dgm:pt modelId="{865DEC6A-6024-4CAA-ACD1-382477C5CF50}">
      <dgm:prSet/>
      <dgm:spPr/>
      <dgm:t>
        <a:bodyPr/>
        <a:lstStyle/>
        <a:p>
          <a:r>
            <a:rPr lang="en-US"/>
            <a:t>303-805-6532</a:t>
          </a:r>
        </a:p>
      </dgm:t>
    </dgm:pt>
    <dgm:pt modelId="{1CCB7895-7D7D-40FB-8F32-AD9AA4134D21}" type="parTrans" cxnId="{55E1DEB6-B6B4-4BF7-94CA-9C561C6FB776}">
      <dgm:prSet/>
      <dgm:spPr/>
      <dgm:t>
        <a:bodyPr/>
        <a:lstStyle/>
        <a:p>
          <a:endParaRPr lang="en-US"/>
        </a:p>
      </dgm:t>
    </dgm:pt>
    <dgm:pt modelId="{619041A3-325E-45A9-BCB5-162C6736E15D}" type="sibTrans" cxnId="{55E1DEB6-B6B4-4BF7-94CA-9C561C6FB776}">
      <dgm:prSet/>
      <dgm:spPr/>
      <dgm:t>
        <a:bodyPr/>
        <a:lstStyle/>
        <a:p>
          <a:endParaRPr lang="en-US"/>
        </a:p>
      </dgm:t>
    </dgm:pt>
    <dgm:pt modelId="{DCC101B8-3778-460F-B3A7-2A397044E19A}">
      <dgm:prSet/>
      <dgm:spPr/>
      <dgm:t>
        <a:bodyPr/>
        <a:lstStyle/>
        <a:p>
          <a:r>
            <a:rPr lang="en-US"/>
            <a:t>gepp@parkeronline.org</a:t>
          </a:r>
        </a:p>
      </dgm:t>
    </dgm:pt>
    <dgm:pt modelId="{A4374481-D0EB-4C06-9278-FC9B05245EC0}" type="parTrans" cxnId="{24B2017C-7803-42BF-9704-5914EB3FD3DC}">
      <dgm:prSet/>
      <dgm:spPr/>
      <dgm:t>
        <a:bodyPr/>
        <a:lstStyle/>
        <a:p>
          <a:endParaRPr lang="en-US"/>
        </a:p>
      </dgm:t>
    </dgm:pt>
    <dgm:pt modelId="{195AC820-0B80-4702-9C3A-5C5A8E7043C3}" type="sibTrans" cxnId="{24B2017C-7803-42BF-9704-5914EB3FD3DC}">
      <dgm:prSet/>
      <dgm:spPr/>
      <dgm:t>
        <a:bodyPr/>
        <a:lstStyle/>
        <a:p>
          <a:endParaRPr lang="en-US"/>
        </a:p>
      </dgm:t>
    </dgm:pt>
    <dgm:pt modelId="{11D9B72D-7E2D-4EC6-B141-632991185611}" type="pres">
      <dgm:prSet presAssocID="{6A01D86F-5662-498B-834C-E22BA362B6E6}" presName="vert0" presStyleCnt="0">
        <dgm:presLayoutVars>
          <dgm:dir/>
          <dgm:animOne val="branch"/>
          <dgm:animLvl val="lvl"/>
        </dgm:presLayoutVars>
      </dgm:prSet>
      <dgm:spPr/>
    </dgm:pt>
    <dgm:pt modelId="{676D06CC-3635-4611-8DBA-5C9F4DD1ADAE}" type="pres">
      <dgm:prSet presAssocID="{D6BCD5C8-5ADC-4424-B8CC-A631A3766D89}" presName="thickLine" presStyleLbl="alignNode1" presStyleIdx="0" presStyleCnt="4"/>
      <dgm:spPr/>
    </dgm:pt>
    <dgm:pt modelId="{0C08542F-1265-4CC4-BF81-24EDD4E13576}" type="pres">
      <dgm:prSet presAssocID="{D6BCD5C8-5ADC-4424-B8CC-A631A3766D89}" presName="horz1" presStyleCnt="0"/>
      <dgm:spPr/>
    </dgm:pt>
    <dgm:pt modelId="{3176B15B-3F33-4CCA-9D0C-1DEE693B1EF1}" type="pres">
      <dgm:prSet presAssocID="{D6BCD5C8-5ADC-4424-B8CC-A631A3766D89}" presName="tx1" presStyleLbl="revTx" presStyleIdx="0" presStyleCnt="4"/>
      <dgm:spPr/>
    </dgm:pt>
    <dgm:pt modelId="{93E25C6F-3543-49E9-90CC-650BE7CA3DDA}" type="pres">
      <dgm:prSet presAssocID="{D6BCD5C8-5ADC-4424-B8CC-A631A3766D89}" presName="vert1" presStyleCnt="0"/>
      <dgm:spPr/>
    </dgm:pt>
    <dgm:pt modelId="{493BB4AA-8C90-434D-BA99-27AAB5C8BE41}" type="pres">
      <dgm:prSet presAssocID="{C3C90EBD-25F7-4BF2-8BEE-AF7642B3EAEF}" presName="thickLine" presStyleLbl="alignNode1" presStyleIdx="1" presStyleCnt="4"/>
      <dgm:spPr/>
    </dgm:pt>
    <dgm:pt modelId="{D3D5A7C8-35E9-48E1-BDB0-0C231F1020EA}" type="pres">
      <dgm:prSet presAssocID="{C3C90EBD-25F7-4BF2-8BEE-AF7642B3EAEF}" presName="horz1" presStyleCnt="0"/>
      <dgm:spPr/>
    </dgm:pt>
    <dgm:pt modelId="{82E4E5EB-39C4-4E1F-948C-1E14F56E232F}" type="pres">
      <dgm:prSet presAssocID="{C3C90EBD-25F7-4BF2-8BEE-AF7642B3EAEF}" presName="tx1" presStyleLbl="revTx" presStyleIdx="1" presStyleCnt="4"/>
      <dgm:spPr/>
    </dgm:pt>
    <dgm:pt modelId="{833F011F-4B95-44A3-94AB-6D71710B20F5}" type="pres">
      <dgm:prSet presAssocID="{C3C90EBD-25F7-4BF2-8BEE-AF7642B3EAEF}" presName="vert1" presStyleCnt="0"/>
      <dgm:spPr/>
    </dgm:pt>
    <dgm:pt modelId="{708156E8-E341-4157-9613-964ADFFFBBD8}" type="pres">
      <dgm:prSet presAssocID="{865DEC6A-6024-4CAA-ACD1-382477C5CF50}" presName="thickLine" presStyleLbl="alignNode1" presStyleIdx="2" presStyleCnt="4"/>
      <dgm:spPr/>
    </dgm:pt>
    <dgm:pt modelId="{10722E37-245E-4B59-8F06-31960C4761F7}" type="pres">
      <dgm:prSet presAssocID="{865DEC6A-6024-4CAA-ACD1-382477C5CF50}" presName="horz1" presStyleCnt="0"/>
      <dgm:spPr/>
    </dgm:pt>
    <dgm:pt modelId="{EC3715C3-3FD7-4CBF-B71A-5D57D02CDBC4}" type="pres">
      <dgm:prSet presAssocID="{865DEC6A-6024-4CAA-ACD1-382477C5CF50}" presName="tx1" presStyleLbl="revTx" presStyleIdx="2" presStyleCnt="4"/>
      <dgm:spPr/>
    </dgm:pt>
    <dgm:pt modelId="{DFE9F39E-00CC-4A4B-98C0-5F155A84A728}" type="pres">
      <dgm:prSet presAssocID="{865DEC6A-6024-4CAA-ACD1-382477C5CF50}" presName="vert1" presStyleCnt="0"/>
      <dgm:spPr/>
    </dgm:pt>
    <dgm:pt modelId="{F41D3353-04A1-47F8-BCEE-EFB32EB03300}" type="pres">
      <dgm:prSet presAssocID="{DCC101B8-3778-460F-B3A7-2A397044E19A}" presName="thickLine" presStyleLbl="alignNode1" presStyleIdx="3" presStyleCnt="4"/>
      <dgm:spPr/>
    </dgm:pt>
    <dgm:pt modelId="{1CE9B88C-93E2-498E-AD5B-0F68819FD285}" type="pres">
      <dgm:prSet presAssocID="{DCC101B8-3778-460F-B3A7-2A397044E19A}" presName="horz1" presStyleCnt="0"/>
      <dgm:spPr/>
    </dgm:pt>
    <dgm:pt modelId="{03CD3310-C2DE-444A-BA0D-94B080EEC5C1}" type="pres">
      <dgm:prSet presAssocID="{DCC101B8-3778-460F-B3A7-2A397044E19A}" presName="tx1" presStyleLbl="revTx" presStyleIdx="3" presStyleCnt="4"/>
      <dgm:spPr/>
    </dgm:pt>
    <dgm:pt modelId="{EDDA22B8-1973-477F-8295-9EA7BD3C6601}" type="pres">
      <dgm:prSet presAssocID="{DCC101B8-3778-460F-B3A7-2A397044E19A}" presName="vert1" presStyleCnt="0"/>
      <dgm:spPr/>
    </dgm:pt>
  </dgm:ptLst>
  <dgm:cxnLst>
    <dgm:cxn modelId="{38B9CE10-027D-4BF5-BCA9-EB32B9C82349}" srcId="{6A01D86F-5662-498B-834C-E22BA362B6E6}" destId="{D6BCD5C8-5ADC-4424-B8CC-A631A3766D89}" srcOrd="0" destOrd="0" parTransId="{CD1B163E-4011-42E2-9F8E-CCE7CE0A901B}" sibTransId="{80863AFE-A309-407F-A478-FEF3F39219A2}"/>
    <dgm:cxn modelId="{9F3F362C-3245-4D62-BFC9-AE108DD27601}" type="presOf" srcId="{6A01D86F-5662-498B-834C-E22BA362B6E6}" destId="{11D9B72D-7E2D-4EC6-B141-632991185611}" srcOrd="0" destOrd="0" presId="urn:microsoft.com/office/officeart/2008/layout/LinedList"/>
    <dgm:cxn modelId="{29A2D65F-D9F8-4B38-995A-F2D88419F4FF}" type="presOf" srcId="{865DEC6A-6024-4CAA-ACD1-382477C5CF50}" destId="{EC3715C3-3FD7-4CBF-B71A-5D57D02CDBC4}" srcOrd="0" destOrd="0" presId="urn:microsoft.com/office/officeart/2008/layout/LinedList"/>
    <dgm:cxn modelId="{0D2BE664-733C-43B5-A2A8-807BBC09BF6C}" type="presOf" srcId="{D6BCD5C8-5ADC-4424-B8CC-A631A3766D89}" destId="{3176B15B-3F33-4CCA-9D0C-1DEE693B1EF1}" srcOrd="0" destOrd="0" presId="urn:microsoft.com/office/officeart/2008/layout/LinedList"/>
    <dgm:cxn modelId="{4B1D6565-22E0-4A3C-89B9-545621D4D892}" type="presOf" srcId="{DCC101B8-3778-460F-B3A7-2A397044E19A}" destId="{03CD3310-C2DE-444A-BA0D-94B080EEC5C1}" srcOrd="0" destOrd="0" presId="urn:microsoft.com/office/officeart/2008/layout/LinedList"/>
    <dgm:cxn modelId="{76CD034B-49C4-42B5-8EFF-98934A72A8B7}" type="presOf" srcId="{C3C90EBD-25F7-4BF2-8BEE-AF7642B3EAEF}" destId="{82E4E5EB-39C4-4E1F-948C-1E14F56E232F}" srcOrd="0" destOrd="0" presId="urn:microsoft.com/office/officeart/2008/layout/LinedList"/>
    <dgm:cxn modelId="{24B2017C-7803-42BF-9704-5914EB3FD3DC}" srcId="{6A01D86F-5662-498B-834C-E22BA362B6E6}" destId="{DCC101B8-3778-460F-B3A7-2A397044E19A}" srcOrd="3" destOrd="0" parTransId="{A4374481-D0EB-4C06-9278-FC9B05245EC0}" sibTransId="{195AC820-0B80-4702-9C3A-5C5A8E7043C3}"/>
    <dgm:cxn modelId="{55E1DEB6-B6B4-4BF7-94CA-9C561C6FB776}" srcId="{6A01D86F-5662-498B-834C-E22BA362B6E6}" destId="{865DEC6A-6024-4CAA-ACD1-382477C5CF50}" srcOrd="2" destOrd="0" parTransId="{1CCB7895-7D7D-40FB-8F32-AD9AA4134D21}" sibTransId="{619041A3-325E-45A9-BCB5-162C6736E15D}"/>
    <dgm:cxn modelId="{038F9CEA-D456-491F-91A0-490D607F5E37}" srcId="{6A01D86F-5662-498B-834C-E22BA362B6E6}" destId="{C3C90EBD-25F7-4BF2-8BEE-AF7642B3EAEF}" srcOrd="1" destOrd="0" parTransId="{212C8F44-014C-45F8-88A9-20E58D12200F}" sibTransId="{32E8F175-94CC-4457-A8AB-A0D36112A244}"/>
    <dgm:cxn modelId="{57E2FD2C-A028-47B8-A19F-FFE1C8529D3B}" type="presParOf" srcId="{11D9B72D-7E2D-4EC6-B141-632991185611}" destId="{676D06CC-3635-4611-8DBA-5C9F4DD1ADAE}" srcOrd="0" destOrd="0" presId="urn:microsoft.com/office/officeart/2008/layout/LinedList"/>
    <dgm:cxn modelId="{DD190AB6-D17A-46C1-80D7-DD5ACE3B18B3}" type="presParOf" srcId="{11D9B72D-7E2D-4EC6-B141-632991185611}" destId="{0C08542F-1265-4CC4-BF81-24EDD4E13576}" srcOrd="1" destOrd="0" presId="urn:microsoft.com/office/officeart/2008/layout/LinedList"/>
    <dgm:cxn modelId="{112DB486-E97C-459B-84CE-93F053D750E0}" type="presParOf" srcId="{0C08542F-1265-4CC4-BF81-24EDD4E13576}" destId="{3176B15B-3F33-4CCA-9D0C-1DEE693B1EF1}" srcOrd="0" destOrd="0" presId="urn:microsoft.com/office/officeart/2008/layout/LinedList"/>
    <dgm:cxn modelId="{1461E7BE-48EF-4696-99BA-606750BB4FD8}" type="presParOf" srcId="{0C08542F-1265-4CC4-BF81-24EDD4E13576}" destId="{93E25C6F-3543-49E9-90CC-650BE7CA3DDA}" srcOrd="1" destOrd="0" presId="urn:microsoft.com/office/officeart/2008/layout/LinedList"/>
    <dgm:cxn modelId="{03FF299A-775C-4EB5-AB33-FFFE8226FAC6}" type="presParOf" srcId="{11D9B72D-7E2D-4EC6-B141-632991185611}" destId="{493BB4AA-8C90-434D-BA99-27AAB5C8BE41}" srcOrd="2" destOrd="0" presId="urn:microsoft.com/office/officeart/2008/layout/LinedList"/>
    <dgm:cxn modelId="{BD5044FA-5005-42B3-9BD3-61756FB6DE09}" type="presParOf" srcId="{11D9B72D-7E2D-4EC6-B141-632991185611}" destId="{D3D5A7C8-35E9-48E1-BDB0-0C231F1020EA}" srcOrd="3" destOrd="0" presId="urn:microsoft.com/office/officeart/2008/layout/LinedList"/>
    <dgm:cxn modelId="{D7AD112A-937D-46A0-B829-1877006904F7}" type="presParOf" srcId="{D3D5A7C8-35E9-48E1-BDB0-0C231F1020EA}" destId="{82E4E5EB-39C4-4E1F-948C-1E14F56E232F}" srcOrd="0" destOrd="0" presId="urn:microsoft.com/office/officeart/2008/layout/LinedList"/>
    <dgm:cxn modelId="{80EAD9D9-C848-47EA-9F2E-E900D20BF71C}" type="presParOf" srcId="{D3D5A7C8-35E9-48E1-BDB0-0C231F1020EA}" destId="{833F011F-4B95-44A3-94AB-6D71710B20F5}" srcOrd="1" destOrd="0" presId="urn:microsoft.com/office/officeart/2008/layout/LinedList"/>
    <dgm:cxn modelId="{E263D0FB-F99D-4231-ABEB-1343166646FA}" type="presParOf" srcId="{11D9B72D-7E2D-4EC6-B141-632991185611}" destId="{708156E8-E341-4157-9613-964ADFFFBBD8}" srcOrd="4" destOrd="0" presId="urn:microsoft.com/office/officeart/2008/layout/LinedList"/>
    <dgm:cxn modelId="{869B99D2-E1F6-4A27-96BD-4D91EED36D3B}" type="presParOf" srcId="{11D9B72D-7E2D-4EC6-B141-632991185611}" destId="{10722E37-245E-4B59-8F06-31960C4761F7}" srcOrd="5" destOrd="0" presId="urn:microsoft.com/office/officeart/2008/layout/LinedList"/>
    <dgm:cxn modelId="{626098E0-28D5-4141-BDDE-B2DA2904B8B8}" type="presParOf" srcId="{10722E37-245E-4B59-8F06-31960C4761F7}" destId="{EC3715C3-3FD7-4CBF-B71A-5D57D02CDBC4}" srcOrd="0" destOrd="0" presId="urn:microsoft.com/office/officeart/2008/layout/LinedList"/>
    <dgm:cxn modelId="{45E2A620-B692-4F34-8BB7-EFF74853606F}" type="presParOf" srcId="{10722E37-245E-4B59-8F06-31960C4761F7}" destId="{DFE9F39E-00CC-4A4B-98C0-5F155A84A728}" srcOrd="1" destOrd="0" presId="urn:microsoft.com/office/officeart/2008/layout/LinedList"/>
    <dgm:cxn modelId="{58F2BB4E-D8F4-4870-9C56-366A618BDBCF}" type="presParOf" srcId="{11D9B72D-7E2D-4EC6-B141-632991185611}" destId="{F41D3353-04A1-47F8-BCEE-EFB32EB03300}" srcOrd="6" destOrd="0" presId="urn:microsoft.com/office/officeart/2008/layout/LinedList"/>
    <dgm:cxn modelId="{EF548B08-20FD-4669-97EB-F6B2A5756A33}" type="presParOf" srcId="{11D9B72D-7E2D-4EC6-B141-632991185611}" destId="{1CE9B88C-93E2-498E-AD5B-0F68819FD285}" srcOrd="7" destOrd="0" presId="urn:microsoft.com/office/officeart/2008/layout/LinedList"/>
    <dgm:cxn modelId="{0F7E1782-E621-47F5-AFED-C8E8C3F35BB9}" type="presParOf" srcId="{1CE9B88C-93E2-498E-AD5B-0F68819FD285}" destId="{03CD3310-C2DE-444A-BA0D-94B080EEC5C1}" srcOrd="0" destOrd="0" presId="urn:microsoft.com/office/officeart/2008/layout/LinedList"/>
    <dgm:cxn modelId="{A3E5B846-CA32-4214-AD52-B1170842DFA1}" type="presParOf" srcId="{1CE9B88C-93E2-498E-AD5B-0F68819FD285}" destId="{EDDA22B8-1973-477F-8295-9EA7BD3C66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6380D-DE29-41C0-B436-40F3D291E200}">
      <dsp:nvSpPr>
        <dsp:cNvPr id="0" name=""/>
        <dsp:cNvSpPr/>
      </dsp:nvSpPr>
      <dsp:spPr>
        <a:xfrm>
          <a:off x="0" y="22174"/>
          <a:ext cx="6403994" cy="8634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OSHA and Sarbanes Oxley</a:t>
          </a:r>
        </a:p>
      </dsp:txBody>
      <dsp:txXfrm>
        <a:off x="42151" y="64325"/>
        <a:ext cx="6319692" cy="779158"/>
      </dsp:txXfrm>
    </dsp:sp>
    <dsp:sp modelId="{F0C2124D-86BF-4044-9F21-06C46D7EB350}">
      <dsp:nvSpPr>
        <dsp:cNvPr id="0" name=""/>
        <dsp:cNvSpPr/>
      </dsp:nvSpPr>
      <dsp:spPr>
        <a:xfrm>
          <a:off x="0" y="885634"/>
          <a:ext cx="6403994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27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OSHA 29 CFR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General Duty Clause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Recognized hazard</a:t>
          </a:r>
        </a:p>
      </dsp:txBody>
      <dsp:txXfrm>
        <a:off x="0" y="885634"/>
        <a:ext cx="6403994" cy="1453140"/>
      </dsp:txXfrm>
    </dsp:sp>
    <dsp:sp modelId="{F7561366-C296-4CFB-9529-06DDE854938F}">
      <dsp:nvSpPr>
        <dsp:cNvPr id="0" name=""/>
        <dsp:cNvSpPr/>
      </dsp:nvSpPr>
      <dsp:spPr>
        <a:xfrm>
          <a:off x="0" y="2338774"/>
          <a:ext cx="6403994" cy="863460"/>
        </a:xfrm>
        <a:prstGeom prst="round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Lawsuits</a:t>
          </a:r>
        </a:p>
      </dsp:txBody>
      <dsp:txXfrm>
        <a:off x="42151" y="2380925"/>
        <a:ext cx="6319692" cy="779158"/>
      </dsp:txXfrm>
    </dsp:sp>
    <dsp:sp modelId="{4D364DDF-0428-471B-BA16-93DAD6853E9C}">
      <dsp:nvSpPr>
        <dsp:cNvPr id="0" name=""/>
        <dsp:cNvSpPr/>
      </dsp:nvSpPr>
      <dsp:spPr>
        <a:xfrm>
          <a:off x="0" y="3202234"/>
          <a:ext cx="6403994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27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Beneke Family vs Accent Signage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San Bernardino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Rensselaer Polytechnic Institute</a:t>
          </a:r>
        </a:p>
      </dsp:txBody>
      <dsp:txXfrm>
        <a:off x="0" y="3202234"/>
        <a:ext cx="6403994" cy="186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AA619-A3B3-4083-BBF7-DF5380050D26}">
      <dsp:nvSpPr>
        <dsp:cNvPr id="0" name=""/>
        <dsp:cNvSpPr/>
      </dsp:nvSpPr>
      <dsp:spPr>
        <a:xfrm>
          <a:off x="7774" y="1106634"/>
          <a:ext cx="835734" cy="8357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7D6E2-8111-4109-BE43-851B3FC647CD}">
      <dsp:nvSpPr>
        <dsp:cNvPr id="0" name=""/>
        <dsp:cNvSpPr/>
      </dsp:nvSpPr>
      <dsp:spPr>
        <a:xfrm>
          <a:off x="7774" y="2020235"/>
          <a:ext cx="2387812" cy="436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Access Controls</a:t>
          </a:r>
        </a:p>
      </dsp:txBody>
      <dsp:txXfrm>
        <a:off x="7774" y="2020235"/>
        <a:ext cx="2387812" cy="436521"/>
      </dsp:txXfrm>
    </dsp:sp>
    <dsp:sp modelId="{88DB7CEE-E0EB-4981-AC93-43FC3A60EB17}">
      <dsp:nvSpPr>
        <dsp:cNvPr id="0" name=""/>
        <dsp:cNvSpPr/>
      </dsp:nvSpPr>
      <dsp:spPr>
        <a:xfrm>
          <a:off x="7774" y="2492974"/>
          <a:ext cx="2387812" cy="42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Keys/Cards</a:t>
          </a:r>
        </a:p>
      </dsp:txBody>
      <dsp:txXfrm>
        <a:off x="7774" y="2492974"/>
        <a:ext cx="2387812" cy="424515"/>
      </dsp:txXfrm>
    </dsp:sp>
    <dsp:sp modelId="{9407613E-A38F-4C26-9E23-9141012EE393}">
      <dsp:nvSpPr>
        <dsp:cNvPr id="0" name=""/>
        <dsp:cNvSpPr/>
      </dsp:nvSpPr>
      <dsp:spPr>
        <a:xfrm>
          <a:off x="2813453" y="1106634"/>
          <a:ext cx="835734" cy="8357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97647-2082-4B49-ABF7-31965287C63B}">
      <dsp:nvSpPr>
        <dsp:cNvPr id="0" name=""/>
        <dsp:cNvSpPr/>
      </dsp:nvSpPr>
      <dsp:spPr>
        <a:xfrm>
          <a:off x="2813453" y="2020235"/>
          <a:ext cx="2387812" cy="436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Critical Information Distribution</a:t>
          </a:r>
        </a:p>
      </dsp:txBody>
      <dsp:txXfrm>
        <a:off x="2813453" y="2020235"/>
        <a:ext cx="2387812" cy="436521"/>
      </dsp:txXfrm>
    </dsp:sp>
    <dsp:sp modelId="{602ED808-2622-4894-83FC-908C4C60E429}">
      <dsp:nvSpPr>
        <dsp:cNvPr id="0" name=""/>
        <dsp:cNvSpPr/>
      </dsp:nvSpPr>
      <dsp:spPr>
        <a:xfrm>
          <a:off x="2813453" y="2492974"/>
          <a:ext cx="2387812" cy="42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Floor Plans or Maps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Personnel Lists and accountability</a:t>
          </a:r>
        </a:p>
      </dsp:txBody>
      <dsp:txXfrm>
        <a:off x="2813453" y="2492974"/>
        <a:ext cx="2387812" cy="424515"/>
      </dsp:txXfrm>
    </dsp:sp>
    <dsp:sp modelId="{78688F5A-A4FB-4FE5-BB73-CF51BC270DD5}">
      <dsp:nvSpPr>
        <dsp:cNvPr id="0" name=""/>
        <dsp:cNvSpPr/>
      </dsp:nvSpPr>
      <dsp:spPr>
        <a:xfrm>
          <a:off x="5619133" y="1106634"/>
          <a:ext cx="835734" cy="8357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580DA-5278-4C6B-98B1-990BE10EEC42}">
      <dsp:nvSpPr>
        <dsp:cNvPr id="0" name=""/>
        <dsp:cNvSpPr/>
      </dsp:nvSpPr>
      <dsp:spPr>
        <a:xfrm>
          <a:off x="5619133" y="2020235"/>
          <a:ext cx="2387812" cy="436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Facility Security</a:t>
          </a:r>
        </a:p>
      </dsp:txBody>
      <dsp:txXfrm>
        <a:off x="5619133" y="2020235"/>
        <a:ext cx="2387812" cy="436521"/>
      </dsp:txXfrm>
    </dsp:sp>
    <dsp:sp modelId="{3DD08DE2-65C6-4DDF-B89C-BF483915BA4F}">
      <dsp:nvSpPr>
        <dsp:cNvPr id="0" name=""/>
        <dsp:cNvSpPr/>
      </dsp:nvSpPr>
      <dsp:spPr>
        <a:xfrm>
          <a:off x="5619133" y="2492974"/>
          <a:ext cx="2387812" cy="42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 is their Role</a:t>
          </a:r>
        </a:p>
      </dsp:txBody>
      <dsp:txXfrm>
        <a:off x="5619133" y="2492974"/>
        <a:ext cx="2387812" cy="424515"/>
      </dsp:txXfrm>
    </dsp:sp>
    <dsp:sp modelId="{BB9BC2BB-E946-4CDC-8D29-2D120E1D77EC}">
      <dsp:nvSpPr>
        <dsp:cNvPr id="0" name=""/>
        <dsp:cNvSpPr/>
      </dsp:nvSpPr>
      <dsp:spPr>
        <a:xfrm>
          <a:off x="8424813" y="1106634"/>
          <a:ext cx="835734" cy="8357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2A87F-FEBC-4541-8E01-265B36F5D0EB}">
      <dsp:nvSpPr>
        <dsp:cNvPr id="0" name=""/>
        <dsp:cNvSpPr/>
      </dsp:nvSpPr>
      <dsp:spPr>
        <a:xfrm>
          <a:off x="8424813" y="2020235"/>
          <a:ext cx="2387812" cy="436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Crisis Kits</a:t>
          </a:r>
        </a:p>
      </dsp:txBody>
      <dsp:txXfrm>
        <a:off x="8424813" y="2020235"/>
        <a:ext cx="2387812" cy="436521"/>
      </dsp:txXfrm>
    </dsp:sp>
    <dsp:sp modelId="{ABB8E5C0-8CE1-46EB-BA45-51FDF219A893}">
      <dsp:nvSpPr>
        <dsp:cNvPr id="0" name=""/>
        <dsp:cNvSpPr/>
      </dsp:nvSpPr>
      <dsp:spPr>
        <a:xfrm>
          <a:off x="8424813" y="2492974"/>
          <a:ext cx="2387812" cy="42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Medical Kits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Flashlights</a:t>
          </a:r>
        </a:p>
      </dsp:txBody>
      <dsp:txXfrm>
        <a:off x="8424813" y="2492974"/>
        <a:ext cx="2387812" cy="424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9DCB2-C766-40B9-A928-DE70C7DE429F}">
      <dsp:nvSpPr>
        <dsp:cNvPr id="0" name=""/>
        <dsp:cNvSpPr/>
      </dsp:nvSpPr>
      <dsp:spPr>
        <a:xfrm>
          <a:off x="0" y="289924"/>
          <a:ext cx="64039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A75D8-A524-4AD4-A4A5-815ECB2BF5ED}">
      <dsp:nvSpPr>
        <dsp:cNvPr id="0" name=""/>
        <dsp:cNvSpPr/>
      </dsp:nvSpPr>
      <dsp:spPr>
        <a:xfrm>
          <a:off x="320199" y="9484"/>
          <a:ext cx="448279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439" tIns="0" rIns="1694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Local Law Enforcement</a:t>
          </a:r>
        </a:p>
      </dsp:txBody>
      <dsp:txXfrm>
        <a:off x="347579" y="36864"/>
        <a:ext cx="4428035" cy="506120"/>
      </dsp:txXfrm>
    </dsp:sp>
    <dsp:sp modelId="{BCB9FE79-7964-4A80-989E-A409902FA62E}">
      <dsp:nvSpPr>
        <dsp:cNvPr id="0" name=""/>
        <dsp:cNvSpPr/>
      </dsp:nvSpPr>
      <dsp:spPr>
        <a:xfrm>
          <a:off x="0" y="1151764"/>
          <a:ext cx="64039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D1192-23BF-47FC-9438-F8E5909E0E86}">
      <dsp:nvSpPr>
        <dsp:cNvPr id="0" name=""/>
        <dsp:cNvSpPr/>
      </dsp:nvSpPr>
      <dsp:spPr>
        <a:xfrm>
          <a:off x="320199" y="871324"/>
          <a:ext cx="448279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439" tIns="0" rIns="1694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Local Fire District</a:t>
          </a:r>
        </a:p>
      </dsp:txBody>
      <dsp:txXfrm>
        <a:off x="347579" y="898704"/>
        <a:ext cx="4428035" cy="506120"/>
      </dsp:txXfrm>
    </dsp:sp>
    <dsp:sp modelId="{95F5932A-0AEB-440B-9CD4-5E8F76E162C9}">
      <dsp:nvSpPr>
        <dsp:cNvPr id="0" name=""/>
        <dsp:cNvSpPr/>
      </dsp:nvSpPr>
      <dsp:spPr>
        <a:xfrm>
          <a:off x="0" y="2013604"/>
          <a:ext cx="64039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39F6C-15BE-4D95-B62B-A1361457DD1A}">
      <dsp:nvSpPr>
        <dsp:cNvPr id="0" name=""/>
        <dsp:cNvSpPr/>
      </dsp:nvSpPr>
      <dsp:spPr>
        <a:xfrm>
          <a:off x="320199" y="1733164"/>
          <a:ext cx="448279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439" tIns="0" rIns="1694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Local Emergency Manager</a:t>
          </a:r>
        </a:p>
      </dsp:txBody>
      <dsp:txXfrm>
        <a:off x="347579" y="1760544"/>
        <a:ext cx="4428035" cy="506120"/>
      </dsp:txXfrm>
    </dsp:sp>
    <dsp:sp modelId="{D9E0CFFF-95BB-4F04-A85C-45D096EA9575}">
      <dsp:nvSpPr>
        <dsp:cNvPr id="0" name=""/>
        <dsp:cNvSpPr/>
      </dsp:nvSpPr>
      <dsp:spPr>
        <a:xfrm>
          <a:off x="0" y="2875444"/>
          <a:ext cx="64039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E3CC2-AD95-403A-A0B9-8D99461F092D}">
      <dsp:nvSpPr>
        <dsp:cNvPr id="0" name=""/>
        <dsp:cNvSpPr/>
      </dsp:nvSpPr>
      <dsp:spPr>
        <a:xfrm>
          <a:off x="320199" y="2595004"/>
          <a:ext cx="448279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439" tIns="0" rIns="1694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Local School District</a:t>
          </a:r>
        </a:p>
      </dsp:txBody>
      <dsp:txXfrm>
        <a:off x="347579" y="2622384"/>
        <a:ext cx="4428035" cy="506120"/>
      </dsp:txXfrm>
    </dsp:sp>
    <dsp:sp modelId="{90D5765D-2C77-4345-AA46-CAFA8715FCC8}">
      <dsp:nvSpPr>
        <dsp:cNvPr id="0" name=""/>
        <dsp:cNvSpPr/>
      </dsp:nvSpPr>
      <dsp:spPr>
        <a:xfrm>
          <a:off x="0" y="3737284"/>
          <a:ext cx="64039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98B10-06F6-454B-AD5C-6B685F95B5B2}">
      <dsp:nvSpPr>
        <dsp:cNvPr id="0" name=""/>
        <dsp:cNvSpPr/>
      </dsp:nvSpPr>
      <dsp:spPr>
        <a:xfrm>
          <a:off x="320199" y="3456844"/>
          <a:ext cx="448279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439" tIns="0" rIns="1694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Tabletop Exercises</a:t>
          </a:r>
        </a:p>
      </dsp:txBody>
      <dsp:txXfrm>
        <a:off x="347579" y="3484224"/>
        <a:ext cx="4428035" cy="506120"/>
      </dsp:txXfrm>
    </dsp:sp>
    <dsp:sp modelId="{230666BC-F52D-43E2-A820-5B215CD0AD97}">
      <dsp:nvSpPr>
        <dsp:cNvPr id="0" name=""/>
        <dsp:cNvSpPr/>
      </dsp:nvSpPr>
      <dsp:spPr>
        <a:xfrm>
          <a:off x="0" y="4599124"/>
          <a:ext cx="64039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4C2A2-450B-4EBB-BBC9-FB11BCC51857}">
      <dsp:nvSpPr>
        <dsp:cNvPr id="0" name=""/>
        <dsp:cNvSpPr/>
      </dsp:nvSpPr>
      <dsp:spPr>
        <a:xfrm>
          <a:off x="320199" y="4318684"/>
          <a:ext cx="4482795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439" tIns="0" rIns="1694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Drills</a:t>
          </a:r>
        </a:p>
      </dsp:txBody>
      <dsp:txXfrm>
        <a:off x="347579" y="4346064"/>
        <a:ext cx="4428035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98182-BD02-4E60-A189-C97B9BE1192C}">
      <dsp:nvSpPr>
        <dsp:cNvPr id="0" name=""/>
        <dsp:cNvSpPr/>
      </dsp:nvSpPr>
      <dsp:spPr>
        <a:xfrm>
          <a:off x="2941645" y="631914"/>
          <a:ext cx="486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50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1969" y="675048"/>
        <a:ext cx="25855" cy="5171"/>
      </dsp:txXfrm>
    </dsp:sp>
    <dsp:sp modelId="{6AB03001-34C7-4C9C-90A2-565CC74D3ADD}">
      <dsp:nvSpPr>
        <dsp:cNvPr id="0" name=""/>
        <dsp:cNvSpPr/>
      </dsp:nvSpPr>
      <dsp:spPr>
        <a:xfrm>
          <a:off x="695167" y="3151"/>
          <a:ext cx="2248277" cy="13489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Addresses</a:t>
          </a:r>
        </a:p>
      </dsp:txBody>
      <dsp:txXfrm>
        <a:off x="695167" y="3151"/>
        <a:ext cx="2248277" cy="1348966"/>
      </dsp:txXfrm>
    </dsp:sp>
    <dsp:sp modelId="{4D9C67D5-9ADD-473A-AF15-BBE1D881FCFC}">
      <dsp:nvSpPr>
        <dsp:cNvPr id="0" name=""/>
        <dsp:cNvSpPr/>
      </dsp:nvSpPr>
      <dsp:spPr>
        <a:xfrm>
          <a:off x="1819306" y="1350317"/>
          <a:ext cx="2765380" cy="486503"/>
        </a:xfrm>
        <a:custGeom>
          <a:avLst/>
          <a:gdLst/>
          <a:ahLst/>
          <a:cxnLst/>
          <a:rect l="0" t="0" r="0" b="0"/>
          <a:pathLst>
            <a:path>
              <a:moveTo>
                <a:pt x="2765380" y="0"/>
              </a:moveTo>
              <a:lnTo>
                <a:pt x="2765380" y="260351"/>
              </a:lnTo>
              <a:lnTo>
                <a:pt x="0" y="260351"/>
              </a:lnTo>
              <a:lnTo>
                <a:pt x="0" y="48650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1664" y="1590983"/>
        <a:ext cx="140665" cy="5171"/>
      </dsp:txXfrm>
    </dsp:sp>
    <dsp:sp modelId="{8D6F2640-A18A-4B78-B5C6-FF3B993CE448}">
      <dsp:nvSpPr>
        <dsp:cNvPr id="0" name=""/>
        <dsp:cNvSpPr/>
      </dsp:nvSpPr>
      <dsp:spPr>
        <a:xfrm>
          <a:off x="3460548" y="3151"/>
          <a:ext cx="2248277" cy="13489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Building labels (multiple building locations)</a:t>
          </a:r>
        </a:p>
      </dsp:txBody>
      <dsp:txXfrm>
        <a:off x="3460548" y="3151"/>
        <a:ext cx="2248277" cy="1348966"/>
      </dsp:txXfrm>
    </dsp:sp>
    <dsp:sp modelId="{498BB68A-FB85-4547-963A-4BAEAE2C923A}">
      <dsp:nvSpPr>
        <dsp:cNvPr id="0" name=""/>
        <dsp:cNvSpPr/>
      </dsp:nvSpPr>
      <dsp:spPr>
        <a:xfrm>
          <a:off x="2941645" y="2497984"/>
          <a:ext cx="486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503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1969" y="2541118"/>
        <a:ext cx="25855" cy="5171"/>
      </dsp:txXfrm>
    </dsp:sp>
    <dsp:sp modelId="{DC124371-8BAA-4119-B11E-DF2142D6941A}">
      <dsp:nvSpPr>
        <dsp:cNvPr id="0" name=""/>
        <dsp:cNvSpPr/>
      </dsp:nvSpPr>
      <dsp:spPr>
        <a:xfrm>
          <a:off x="695167" y="1869221"/>
          <a:ext cx="2248277" cy="13489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Door Labels</a:t>
          </a:r>
        </a:p>
      </dsp:txBody>
      <dsp:txXfrm>
        <a:off x="695167" y="1869221"/>
        <a:ext cx="2248277" cy="1348966"/>
      </dsp:txXfrm>
    </dsp:sp>
    <dsp:sp modelId="{D899D0A8-DE37-4B2B-BD2D-855213B2E636}">
      <dsp:nvSpPr>
        <dsp:cNvPr id="0" name=""/>
        <dsp:cNvSpPr/>
      </dsp:nvSpPr>
      <dsp:spPr>
        <a:xfrm>
          <a:off x="1819306" y="3216387"/>
          <a:ext cx="2765380" cy="486503"/>
        </a:xfrm>
        <a:custGeom>
          <a:avLst/>
          <a:gdLst/>
          <a:ahLst/>
          <a:cxnLst/>
          <a:rect l="0" t="0" r="0" b="0"/>
          <a:pathLst>
            <a:path>
              <a:moveTo>
                <a:pt x="2765380" y="0"/>
              </a:moveTo>
              <a:lnTo>
                <a:pt x="2765380" y="260351"/>
              </a:lnTo>
              <a:lnTo>
                <a:pt x="0" y="260351"/>
              </a:lnTo>
              <a:lnTo>
                <a:pt x="0" y="48650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1664" y="3457054"/>
        <a:ext cx="140665" cy="5171"/>
      </dsp:txXfrm>
    </dsp:sp>
    <dsp:sp modelId="{8EAF8DF1-DB17-47AB-81CB-584C71F6035C}">
      <dsp:nvSpPr>
        <dsp:cNvPr id="0" name=""/>
        <dsp:cNvSpPr/>
      </dsp:nvSpPr>
      <dsp:spPr>
        <a:xfrm>
          <a:off x="3460548" y="1869221"/>
          <a:ext cx="2248277" cy="13489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Crime Prevention through Environmental Design (CPTED)</a:t>
          </a:r>
        </a:p>
      </dsp:txBody>
      <dsp:txXfrm>
        <a:off x="3460548" y="1869221"/>
        <a:ext cx="2248277" cy="1348966"/>
      </dsp:txXfrm>
    </dsp:sp>
    <dsp:sp modelId="{EF1407BB-F3FA-4136-81AF-43391D7E1D39}">
      <dsp:nvSpPr>
        <dsp:cNvPr id="0" name=""/>
        <dsp:cNvSpPr/>
      </dsp:nvSpPr>
      <dsp:spPr>
        <a:xfrm>
          <a:off x="2941645" y="4364054"/>
          <a:ext cx="486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6503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1969" y="4407189"/>
        <a:ext cx="25855" cy="5171"/>
      </dsp:txXfrm>
    </dsp:sp>
    <dsp:sp modelId="{A005B907-BFE0-46FB-AF07-C94D498C20EC}">
      <dsp:nvSpPr>
        <dsp:cNvPr id="0" name=""/>
        <dsp:cNvSpPr/>
      </dsp:nvSpPr>
      <dsp:spPr>
        <a:xfrm>
          <a:off x="695167" y="3735291"/>
          <a:ext cx="2248277" cy="13489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Nighttime</a:t>
          </a:r>
        </a:p>
      </dsp:txBody>
      <dsp:txXfrm>
        <a:off x="695167" y="3735291"/>
        <a:ext cx="2248277" cy="1348966"/>
      </dsp:txXfrm>
    </dsp:sp>
    <dsp:sp modelId="{9AAFFCE7-6D2A-4018-99CB-6F00C9B657E0}">
      <dsp:nvSpPr>
        <dsp:cNvPr id="0" name=""/>
        <dsp:cNvSpPr/>
      </dsp:nvSpPr>
      <dsp:spPr>
        <a:xfrm>
          <a:off x="3460548" y="3735291"/>
          <a:ext cx="2248277" cy="13489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67" tIns="115640" rIns="110167" bIns="115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Knowing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Communications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Reverse 911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Code Red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IPAWS</a:t>
          </a:r>
        </a:p>
      </dsp:txBody>
      <dsp:txXfrm>
        <a:off x="3460548" y="3735291"/>
        <a:ext cx="2248277" cy="1348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06CC-3635-4611-8DBA-5C9F4DD1ADAE}">
      <dsp:nvSpPr>
        <dsp:cNvPr id="0" name=""/>
        <dsp:cNvSpPr/>
      </dsp:nvSpPr>
      <dsp:spPr>
        <a:xfrm>
          <a:off x="0" y="0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6B15B-3F33-4CCA-9D0C-1DEE693B1EF1}">
      <dsp:nvSpPr>
        <dsp:cNvPr id="0" name=""/>
        <dsp:cNvSpPr/>
      </dsp:nvSpPr>
      <dsp:spPr>
        <a:xfrm>
          <a:off x="0" y="0"/>
          <a:ext cx="10820400" cy="100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Sgt Greg Epp</a:t>
          </a:r>
        </a:p>
      </dsp:txBody>
      <dsp:txXfrm>
        <a:off x="0" y="0"/>
        <a:ext cx="10820400" cy="1006031"/>
      </dsp:txXfrm>
    </dsp:sp>
    <dsp:sp modelId="{493BB4AA-8C90-434D-BA99-27AAB5C8BE41}">
      <dsp:nvSpPr>
        <dsp:cNvPr id="0" name=""/>
        <dsp:cNvSpPr/>
      </dsp:nvSpPr>
      <dsp:spPr>
        <a:xfrm>
          <a:off x="0" y="1006031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4E5EB-39C4-4E1F-948C-1E14F56E232F}">
      <dsp:nvSpPr>
        <dsp:cNvPr id="0" name=""/>
        <dsp:cNvSpPr/>
      </dsp:nvSpPr>
      <dsp:spPr>
        <a:xfrm>
          <a:off x="0" y="1006031"/>
          <a:ext cx="10820400" cy="100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Parker Police Department</a:t>
          </a:r>
        </a:p>
      </dsp:txBody>
      <dsp:txXfrm>
        <a:off x="0" y="1006031"/>
        <a:ext cx="10820400" cy="1006031"/>
      </dsp:txXfrm>
    </dsp:sp>
    <dsp:sp modelId="{708156E8-E341-4157-9613-964ADFFFBBD8}">
      <dsp:nvSpPr>
        <dsp:cNvPr id="0" name=""/>
        <dsp:cNvSpPr/>
      </dsp:nvSpPr>
      <dsp:spPr>
        <a:xfrm>
          <a:off x="0" y="2012062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715C3-3FD7-4CBF-B71A-5D57D02CDBC4}">
      <dsp:nvSpPr>
        <dsp:cNvPr id="0" name=""/>
        <dsp:cNvSpPr/>
      </dsp:nvSpPr>
      <dsp:spPr>
        <a:xfrm>
          <a:off x="0" y="2012062"/>
          <a:ext cx="10820400" cy="100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303-805-6532</a:t>
          </a:r>
        </a:p>
      </dsp:txBody>
      <dsp:txXfrm>
        <a:off x="0" y="2012062"/>
        <a:ext cx="10820400" cy="1006031"/>
      </dsp:txXfrm>
    </dsp:sp>
    <dsp:sp modelId="{F41D3353-04A1-47F8-BCEE-EFB32EB03300}">
      <dsp:nvSpPr>
        <dsp:cNvPr id="0" name=""/>
        <dsp:cNvSpPr/>
      </dsp:nvSpPr>
      <dsp:spPr>
        <a:xfrm>
          <a:off x="0" y="3018093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D3310-C2DE-444A-BA0D-94B080EEC5C1}">
      <dsp:nvSpPr>
        <dsp:cNvPr id="0" name=""/>
        <dsp:cNvSpPr/>
      </dsp:nvSpPr>
      <dsp:spPr>
        <a:xfrm>
          <a:off x="0" y="3018093"/>
          <a:ext cx="10820400" cy="100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gepp@parkeronline.org</a:t>
          </a:r>
        </a:p>
      </dsp:txBody>
      <dsp:txXfrm>
        <a:off x="0" y="3018093"/>
        <a:ext cx="10820400" cy="100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69435&amp;picture=door-number-thre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anchor="ctr">
            <a:normAutofit/>
          </a:bodyPr>
          <a:lstStyle/>
          <a:p>
            <a:r>
              <a:rPr lang="en-US" sz="5400"/>
              <a:t>Everyone has a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965200"/>
            <a:ext cx="3367361" cy="432964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Sgt Greg Epp</a:t>
            </a:r>
            <a:endParaRPr lang="en-US"/>
          </a:p>
          <a:p>
            <a:pPr algn="r"/>
            <a:r>
              <a:rPr lang="en-US" dirty="0"/>
              <a:t>Parker Police Department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79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B884B1-C1A4-A75F-16AE-19DAFD85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200"/>
              <a:t>training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6DB26E4-14A1-6EF0-D654-47A3C9B3D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798681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949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1BEB53-D567-78E7-3663-F7DF97D3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200"/>
              <a:t>The very basics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4F47B02-70AB-28F2-8C1E-8A68C712F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625768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10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5875-B0D4-4783-AF26-801EE499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First responders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AFBB-1C9A-44BB-B2ED-3D3D921F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sz="1500" dirty="0"/>
              <a:t>What to Expect</a:t>
            </a:r>
          </a:p>
          <a:p>
            <a:pPr lvl="1"/>
            <a:r>
              <a:rPr lang="en-US" sz="1300" dirty="0"/>
              <a:t>Initial Contact</a:t>
            </a:r>
          </a:p>
          <a:p>
            <a:r>
              <a:rPr lang="en-US" sz="1500" dirty="0"/>
              <a:t>What to do</a:t>
            </a:r>
          </a:p>
          <a:p>
            <a:pPr lvl="1"/>
            <a:r>
              <a:rPr lang="en-US" sz="1500" dirty="0"/>
              <a:t>Liaison</a:t>
            </a:r>
          </a:p>
          <a:p>
            <a:r>
              <a:rPr lang="en-US" sz="1500" dirty="0"/>
              <a:t>What not to do</a:t>
            </a:r>
          </a:p>
          <a:p>
            <a:pPr lvl="1"/>
            <a:r>
              <a:rPr lang="en-US" sz="1500" dirty="0"/>
              <a:t>Interfere </a:t>
            </a:r>
          </a:p>
          <a:p>
            <a:r>
              <a:rPr lang="en-US" sz="1500" dirty="0"/>
              <a:t>What do you do after the event</a:t>
            </a:r>
          </a:p>
          <a:p>
            <a:pPr lvl="1"/>
            <a:r>
              <a:rPr lang="en-US" sz="1500" dirty="0"/>
              <a:t>Reunification</a:t>
            </a:r>
          </a:p>
          <a:p>
            <a:pPr lvl="2"/>
            <a:r>
              <a:rPr lang="en-US" sz="1500" dirty="0"/>
              <a:t>May not get back into the building</a:t>
            </a:r>
          </a:p>
          <a:p>
            <a:pPr lvl="2"/>
            <a:r>
              <a:rPr lang="en-US" sz="1500" dirty="0"/>
              <a:t>Family</a:t>
            </a:r>
          </a:p>
          <a:p>
            <a:pPr lvl="2"/>
            <a:r>
              <a:rPr lang="en-US" sz="1500" dirty="0"/>
              <a:t>May not get to vehicle</a:t>
            </a:r>
          </a:p>
          <a:p>
            <a:pPr lvl="2"/>
            <a:r>
              <a:rPr lang="en-US" sz="1500" dirty="0"/>
              <a:t>Crime Scene</a:t>
            </a:r>
          </a:p>
          <a:p>
            <a:pPr lvl="2"/>
            <a:r>
              <a:rPr lang="en-US" sz="1500" dirty="0"/>
              <a:t>EAP/ VA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6690B85-4287-2263-D5A5-DB904A1C5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11" r="16620"/>
          <a:stretch/>
        </p:blipFill>
        <p:spPr>
          <a:xfrm>
            <a:off x="5831633" y="2390871"/>
            <a:ext cx="5674567" cy="34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1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CE7C-A733-14A8-C9B4-BD158D98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14A2-743F-0D10-4C15-EB8A395D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r>
              <a:rPr lang="en-US"/>
              <a:t>The goal of dealing with any critical incident is to have it resolved to the best possible outcome….No matter who is working at the time.</a:t>
            </a:r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ze">
            <a:extLst>
              <a:ext uri="{FF2B5EF4-FFF2-40B4-BE49-F238E27FC236}">
                <a16:creationId xmlns:a16="http://schemas.microsoft.com/office/drawing/2014/main" id="{0DCED83D-E9D3-AA6B-4A48-C0DC5B221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9" r="30271" b="-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CFF6C3E3-9A0D-AE69-330D-B8EB61718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C1E66-DC63-625E-1588-2B8DF592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What is your plan……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AF7A1-B84C-4D13-5C8B-BBF91C00C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/>
              <a:t>Resources</a:t>
            </a:r>
          </a:p>
          <a:p>
            <a:pPr lvl="1"/>
            <a:r>
              <a:rPr lang="en-US" dirty="0"/>
              <a:t>FEMA</a:t>
            </a:r>
          </a:p>
          <a:p>
            <a:pPr lvl="1"/>
            <a:r>
              <a:rPr lang="en-US" dirty="0"/>
              <a:t>US Department of Homeland Security</a:t>
            </a:r>
          </a:p>
          <a:p>
            <a:pPr lvl="1"/>
            <a:r>
              <a:rPr lang="en-US" dirty="0"/>
              <a:t>United States Secret Service</a:t>
            </a:r>
          </a:p>
          <a:p>
            <a:pPr lvl="1"/>
            <a:r>
              <a:rPr lang="en-US" dirty="0"/>
              <a:t>Colorado Office of Emergency Management</a:t>
            </a:r>
          </a:p>
          <a:p>
            <a:pPr lvl="1"/>
            <a:r>
              <a:rPr lang="en-US" dirty="0"/>
              <a:t>Local office of Emergency Management</a:t>
            </a:r>
          </a:p>
          <a:p>
            <a:pPr lvl="1"/>
            <a:r>
              <a:rPr lang="en-US" dirty="0"/>
              <a:t>“I Love u guys”</a:t>
            </a:r>
          </a:p>
          <a:p>
            <a:pPr lvl="1"/>
            <a:r>
              <a:rPr lang="en-US" dirty="0"/>
              <a:t>TEEX</a:t>
            </a:r>
          </a:p>
          <a:p>
            <a:pPr lvl="1"/>
            <a:r>
              <a:rPr lang="en-US" dirty="0"/>
              <a:t>LSU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3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BD80-E2E4-4F8B-9974-6ABED57F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C3E0B9-9E8A-1007-725C-73DD765DD3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53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4" cy="2604495"/>
          </a:xfrm>
        </p:spPr>
        <p:txBody>
          <a:bodyPr/>
          <a:lstStyle/>
          <a:p>
            <a:r>
              <a:rPr lang="en-US" sz="6000" dirty="0"/>
              <a:t>Everyone has a plan,       until they are punched in the mouth……………….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5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/>
              <a:t>Mike </a:t>
            </a:r>
            <a:r>
              <a:rPr lang="en-US" sz="8800" dirty="0" err="1"/>
              <a:t>tyson</a:t>
            </a:r>
            <a:endParaRPr lang="en-US" sz="8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010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06735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7E96AE-8A82-47E9-A5C1-2E1BAFD9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200"/>
              <a:t>The legal side</a:t>
            </a:r>
            <a:br>
              <a:rPr lang="en-US" sz="3200"/>
            </a:br>
            <a:r>
              <a:rPr lang="en-US" sz="3200"/>
              <a:t>The Why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E2DD83A-9FB0-6C03-8CB7-495F11A7D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866398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514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ABEF-B693-9D8B-EA43-D2CFC0E1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0272-E8E8-8F0D-11E2-F3EAA42D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are you doing to prepare?</a:t>
            </a:r>
          </a:p>
          <a:p>
            <a:pPr lvl="1"/>
            <a:r>
              <a:rPr lang="en-US" dirty="0"/>
              <a:t>Emergency Operations Plan (EOP)</a:t>
            </a:r>
          </a:p>
          <a:p>
            <a:pPr lvl="1"/>
            <a:r>
              <a:rPr lang="en-US" dirty="0"/>
              <a:t>Continuity of Operations Plan (COOP)</a:t>
            </a:r>
          </a:p>
          <a:p>
            <a:pPr lvl="1"/>
            <a:r>
              <a:rPr lang="en-US" dirty="0"/>
              <a:t>Threat Hazard Identification and Risk Assessment (THIRA)</a:t>
            </a:r>
          </a:p>
          <a:p>
            <a:pPr lvl="1"/>
            <a:r>
              <a:rPr lang="en-US" dirty="0"/>
              <a:t>When was the last time you updated these</a:t>
            </a:r>
          </a:p>
          <a:p>
            <a:pPr lvl="1"/>
            <a:r>
              <a:rPr lang="en-US" dirty="0"/>
              <a:t>Do they address access and functional needs</a:t>
            </a:r>
          </a:p>
          <a:p>
            <a:pPr lvl="1"/>
            <a:r>
              <a:rPr lang="en-US" dirty="0"/>
              <a:t>Have you ever tested the facility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Buy 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9299-05E3-4BC9-B715-2BD0D161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9523F-362B-40D8-99A1-59EC72590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Role of the Facility Manager</a:t>
            </a:r>
          </a:p>
          <a:p>
            <a:pPr lvl="1"/>
            <a:r>
              <a:rPr lang="en-US" dirty="0"/>
              <a:t>Who else knows this role and can perform it</a:t>
            </a:r>
          </a:p>
          <a:p>
            <a:r>
              <a:rPr lang="en-US" dirty="0"/>
              <a:t>Building Information</a:t>
            </a:r>
          </a:p>
          <a:p>
            <a:pPr lvl="1"/>
            <a:r>
              <a:rPr lang="en-US" dirty="0"/>
              <a:t>Communications Plan</a:t>
            </a:r>
          </a:p>
          <a:p>
            <a:pPr lvl="1"/>
            <a:r>
              <a:rPr lang="en-US" dirty="0"/>
              <a:t>Response plan for the building you are in</a:t>
            </a:r>
          </a:p>
          <a:p>
            <a:r>
              <a:rPr lang="en-US" dirty="0"/>
              <a:t>Target Hardening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Run Hide Fight, ALICE, C3 Pathways…….</a:t>
            </a:r>
          </a:p>
          <a:p>
            <a:r>
              <a:rPr lang="en-US" dirty="0"/>
              <a:t>Interdiction Plan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2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CE42-6360-F84C-0ADA-21724EBA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88-cent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0AE5E-76CC-03FE-E3C7-F5602687D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of things can make all the difference.</a:t>
            </a:r>
          </a:p>
          <a:p>
            <a:pPr lvl="1"/>
            <a:r>
              <a:rPr lang="en-US" dirty="0"/>
              <a:t>The 3-inch Number or Letter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time can save lives.</a:t>
            </a:r>
          </a:p>
          <a:p>
            <a:endParaRPr lang="en-US" dirty="0"/>
          </a:p>
        </p:txBody>
      </p:sp>
      <p:pic>
        <p:nvPicPr>
          <p:cNvPr id="5" name="Picture 4" descr="A number three on a blue door&#10;&#10;Description automatically generated">
            <a:extLst>
              <a:ext uri="{FF2B5EF4-FFF2-40B4-BE49-F238E27FC236}">
                <a16:creationId xmlns:a16="http://schemas.microsoft.com/office/drawing/2014/main" id="{180881D7-37BF-F4A3-24A3-19DFF967D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9814" y="3235090"/>
            <a:ext cx="5812194" cy="26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0AFF-D1C2-E121-82AF-40EA1CC6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manager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E6C140-F8D7-0745-A973-A3B54B1A57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21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4BDC-DBAE-84A1-87E7-24C7B23F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CBC7-A93F-6900-BBD7-B8E3A9BA9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Employees and Customers are likely to follow your lead.</a:t>
            </a:r>
          </a:p>
          <a:p>
            <a:endParaRPr lang="en-US" dirty="0"/>
          </a:p>
          <a:p>
            <a:pPr lvl="1"/>
            <a:r>
              <a:rPr lang="en-US" dirty="0"/>
              <a:t>Take Immediate Action</a:t>
            </a:r>
          </a:p>
          <a:p>
            <a:pPr lvl="2"/>
            <a:r>
              <a:rPr lang="en-US" dirty="0"/>
              <a:t>Fight Flight or Freeze</a:t>
            </a:r>
          </a:p>
          <a:p>
            <a:pPr lvl="1"/>
            <a:r>
              <a:rPr lang="en-US" dirty="0"/>
              <a:t>Remain Calm</a:t>
            </a:r>
          </a:p>
          <a:p>
            <a:pPr lvl="2"/>
            <a:r>
              <a:rPr lang="en-US" dirty="0"/>
              <a:t>Panic gets you no where</a:t>
            </a:r>
          </a:p>
          <a:p>
            <a:pPr lvl="1"/>
            <a:r>
              <a:rPr lang="en-US" dirty="0"/>
              <a:t>Secure the facility</a:t>
            </a:r>
          </a:p>
          <a:p>
            <a:pPr lvl="2"/>
            <a:r>
              <a:rPr lang="en-US" dirty="0"/>
              <a:t>What does this look like, is it necessary, how can it be defeated</a:t>
            </a:r>
          </a:p>
          <a:p>
            <a:pPr lvl="1"/>
            <a:r>
              <a:rPr lang="en-US" dirty="0"/>
              <a:t>Evacuate</a:t>
            </a:r>
          </a:p>
          <a:p>
            <a:pPr lvl="2"/>
            <a:r>
              <a:rPr lang="en-US" dirty="0"/>
              <a:t>Multiple locations, partnerships</a:t>
            </a:r>
          </a:p>
        </p:txBody>
      </p:sp>
    </p:spTree>
    <p:extLst>
      <p:ext uri="{BB962C8B-B14F-4D97-AF65-F5344CB8AC3E}">
        <p14:creationId xmlns:p14="http://schemas.microsoft.com/office/powerpoint/2010/main" val="154495827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3020</TotalTime>
  <Words>420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Everyone has a plan</vt:lpstr>
      <vt:lpstr>Everyone has a plan,       until they are punched in the mouth……………….</vt:lpstr>
      <vt:lpstr>Mike tyson</vt:lpstr>
      <vt:lpstr>The legal side The Why</vt:lpstr>
      <vt:lpstr>What is your plan</vt:lpstr>
      <vt:lpstr>What can you do</vt:lpstr>
      <vt:lpstr>The 88-cent assistant</vt:lpstr>
      <vt:lpstr>Facility manager</vt:lpstr>
      <vt:lpstr>reactions</vt:lpstr>
      <vt:lpstr>training</vt:lpstr>
      <vt:lpstr>The very basics</vt:lpstr>
      <vt:lpstr>First responders</vt:lpstr>
      <vt:lpstr>goals</vt:lpstr>
      <vt:lpstr>What is your plan……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killer</dc:title>
  <dc:creator>G E</dc:creator>
  <cp:lastModifiedBy>scott Milne</cp:lastModifiedBy>
  <cp:revision>29</cp:revision>
  <dcterms:created xsi:type="dcterms:W3CDTF">2019-09-27T03:40:23Z</dcterms:created>
  <dcterms:modified xsi:type="dcterms:W3CDTF">2023-07-20T07:14:53Z</dcterms:modified>
</cp:coreProperties>
</file>